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6" r:id="rId2"/>
    <p:sldId id="285" r:id="rId3"/>
    <p:sldId id="278" r:id="rId4"/>
    <p:sldId id="310" r:id="rId5"/>
    <p:sldId id="333" r:id="rId6"/>
    <p:sldId id="267" r:id="rId7"/>
    <p:sldId id="311" r:id="rId8"/>
    <p:sldId id="289" r:id="rId9"/>
    <p:sldId id="287" r:id="rId10"/>
    <p:sldId id="290" r:id="rId11"/>
    <p:sldId id="295" r:id="rId12"/>
    <p:sldId id="291" r:id="rId13"/>
    <p:sldId id="292" r:id="rId14"/>
    <p:sldId id="320" r:id="rId15"/>
    <p:sldId id="334" r:id="rId16"/>
    <p:sldId id="325" r:id="rId17"/>
    <p:sldId id="293" r:id="rId18"/>
    <p:sldId id="296" r:id="rId19"/>
    <p:sldId id="288" r:id="rId20"/>
    <p:sldId id="286" r:id="rId21"/>
    <p:sldId id="297" r:id="rId22"/>
    <p:sldId id="298" r:id="rId23"/>
    <p:sldId id="299" r:id="rId24"/>
    <p:sldId id="303" r:id="rId25"/>
    <p:sldId id="321" r:id="rId26"/>
    <p:sldId id="322" r:id="rId27"/>
    <p:sldId id="324" r:id="rId28"/>
    <p:sldId id="326" r:id="rId29"/>
    <p:sldId id="323" r:id="rId30"/>
    <p:sldId id="300" r:id="rId31"/>
    <p:sldId id="304" r:id="rId32"/>
    <p:sldId id="301" r:id="rId33"/>
    <p:sldId id="305" r:id="rId34"/>
    <p:sldId id="306" r:id="rId35"/>
    <p:sldId id="327" r:id="rId36"/>
    <p:sldId id="302" r:id="rId37"/>
    <p:sldId id="329" r:id="rId38"/>
    <p:sldId id="307" r:id="rId39"/>
    <p:sldId id="330" r:id="rId40"/>
    <p:sldId id="331" r:id="rId41"/>
    <p:sldId id="312" r:id="rId42"/>
    <p:sldId id="313" r:id="rId43"/>
    <p:sldId id="317" r:id="rId44"/>
    <p:sldId id="308" r:id="rId45"/>
    <p:sldId id="318" r:id="rId46"/>
    <p:sldId id="309" r:id="rId47"/>
    <p:sldId id="332" r:id="rId48"/>
    <p:sldId id="315" r:id="rId49"/>
    <p:sldId id="319" r:id="rId50"/>
    <p:sldId id="314" r:id="rId51"/>
    <p:sldId id="316" r:id="rId52"/>
    <p:sldId id="280"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69EA"/>
    <a:srgbClr val="E97728"/>
    <a:srgbClr val="F49047"/>
    <a:srgbClr val="336699"/>
    <a:srgbClr val="00CCFF"/>
    <a:srgbClr val="3B46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432EB9-E530-4D77-8202-6433D6F71733}" v="587" dt="2024-12-05T15:23:29.7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78082" autoAdjust="0"/>
  </p:normalViewPr>
  <p:slideViewPr>
    <p:cSldViewPr snapToGrid="0">
      <p:cViewPr varScale="1">
        <p:scale>
          <a:sx n="69" d="100"/>
          <a:sy n="69" d="100"/>
        </p:scale>
        <p:origin x="364" y="71"/>
      </p:cViewPr>
      <p:guideLst/>
    </p:cSldViewPr>
  </p:slideViewPr>
  <p:outlineViewPr>
    <p:cViewPr>
      <p:scale>
        <a:sx n="33" d="100"/>
        <a:sy n="33" d="100"/>
      </p:scale>
      <p:origin x="0" y="-2880"/>
    </p:cViewPr>
  </p:outlineViewPr>
  <p:notesTextViewPr>
    <p:cViewPr>
      <p:scale>
        <a:sx n="150" d="100"/>
        <a:sy n="150" d="100"/>
      </p:scale>
      <p:origin x="0" y="0"/>
    </p:cViewPr>
  </p:notesTextViewPr>
  <p:notesViewPr>
    <p:cSldViewPr snapToGrid="0">
      <p:cViewPr varScale="1">
        <p:scale>
          <a:sx n="81" d="100"/>
          <a:sy n="81" d="100"/>
        </p:scale>
        <p:origin x="389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nno Wulff" userId="76ae2116-c459-40db-bdea-2c6c25cd016e" providerId="ADAL" clId="{72432EB9-E530-4D77-8202-6433D6F71733}"/>
    <pc:docChg chg="undo redo custSel addSld delSld modSld sldOrd">
      <pc:chgData name="Enno Wulff" userId="76ae2116-c459-40db-bdea-2c6c25cd016e" providerId="ADAL" clId="{72432EB9-E530-4D77-8202-6433D6F71733}" dt="2024-12-05T16:56:04.211" v="5071" actId="1076"/>
      <pc:docMkLst>
        <pc:docMk/>
      </pc:docMkLst>
      <pc:sldChg chg="delSp modSp mod delAnim modNotesTx">
        <pc:chgData name="Enno Wulff" userId="76ae2116-c459-40db-bdea-2c6c25cd016e" providerId="ADAL" clId="{72432EB9-E530-4D77-8202-6433D6F71733}" dt="2024-12-05T15:23:39.935" v="5030" actId="20577"/>
        <pc:sldMkLst>
          <pc:docMk/>
          <pc:sldMk cId="656975328" sldId="256"/>
        </pc:sldMkLst>
        <pc:spChg chg="mod">
          <ac:chgData name="Enno Wulff" userId="76ae2116-c459-40db-bdea-2c6c25cd016e" providerId="ADAL" clId="{72432EB9-E530-4D77-8202-6433D6F71733}" dt="2024-11-11T16:10:36.532" v="1148" actId="1076"/>
          <ac:spMkLst>
            <pc:docMk/>
            <pc:sldMk cId="656975328" sldId="256"/>
            <ac:spMk id="2" creationId="{DC9EC152-E349-C413-54B4-033526FCC1D8}"/>
          </ac:spMkLst>
        </pc:spChg>
        <pc:spChg chg="del">
          <ac:chgData name="Enno Wulff" userId="76ae2116-c459-40db-bdea-2c6c25cd016e" providerId="ADAL" clId="{72432EB9-E530-4D77-8202-6433D6F71733}" dt="2024-11-04T10:55:08.224" v="82" actId="478"/>
          <ac:spMkLst>
            <pc:docMk/>
            <pc:sldMk cId="656975328" sldId="256"/>
            <ac:spMk id="4" creationId="{DB70AA88-5363-7CFD-E57A-0D8282EF0205}"/>
          </ac:spMkLst>
        </pc:spChg>
        <pc:spChg chg="del">
          <ac:chgData name="Enno Wulff" userId="76ae2116-c459-40db-bdea-2c6c25cd016e" providerId="ADAL" clId="{72432EB9-E530-4D77-8202-6433D6F71733}" dt="2024-11-04T10:55:05.105" v="81" actId="478"/>
          <ac:spMkLst>
            <pc:docMk/>
            <pc:sldMk cId="656975328" sldId="256"/>
            <ac:spMk id="7" creationId="{BE863008-FFE0-CB5D-84D5-6C06F0796A78}"/>
          </ac:spMkLst>
        </pc:spChg>
        <pc:spChg chg="del">
          <ac:chgData name="Enno Wulff" userId="76ae2116-c459-40db-bdea-2c6c25cd016e" providerId="ADAL" clId="{72432EB9-E530-4D77-8202-6433D6F71733}" dt="2024-11-04T10:55:08.224" v="82" actId="478"/>
          <ac:spMkLst>
            <pc:docMk/>
            <pc:sldMk cId="656975328" sldId="256"/>
            <ac:spMk id="8" creationId="{13BE6AEE-0B3E-B3EB-0C26-E0227A650582}"/>
          </ac:spMkLst>
        </pc:spChg>
        <pc:grpChg chg="del">
          <ac:chgData name="Enno Wulff" userId="76ae2116-c459-40db-bdea-2c6c25cd016e" providerId="ADAL" clId="{72432EB9-E530-4D77-8202-6433D6F71733}" dt="2024-11-04T10:55:08.224" v="82" actId="478"/>
          <ac:grpSpMkLst>
            <pc:docMk/>
            <pc:sldMk cId="656975328" sldId="256"/>
            <ac:grpSpMk id="3" creationId="{E0BB86DA-91DB-59A7-B408-AFB646766556}"/>
          </ac:grpSpMkLst>
        </pc:grpChg>
      </pc:sldChg>
      <pc:sldChg chg="del">
        <pc:chgData name="Enno Wulff" userId="76ae2116-c459-40db-bdea-2c6c25cd016e" providerId="ADAL" clId="{72432EB9-E530-4D77-8202-6433D6F71733}" dt="2024-11-04T12:28:42.693" v="377" actId="2696"/>
        <pc:sldMkLst>
          <pc:docMk/>
          <pc:sldMk cId="1936907356" sldId="259"/>
        </pc:sldMkLst>
      </pc:sldChg>
      <pc:sldChg chg="del">
        <pc:chgData name="Enno Wulff" userId="76ae2116-c459-40db-bdea-2c6c25cd016e" providerId="ADAL" clId="{72432EB9-E530-4D77-8202-6433D6F71733}" dt="2024-11-04T12:28:42.693" v="377" actId="2696"/>
        <pc:sldMkLst>
          <pc:docMk/>
          <pc:sldMk cId="1692158595" sldId="260"/>
        </pc:sldMkLst>
      </pc:sldChg>
      <pc:sldChg chg="del">
        <pc:chgData name="Enno Wulff" userId="76ae2116-c459-40db-bdea-2c6c25cd016e" providerId="ADAL" clId="{72432EB9-E530-4D77-8202-6433D6F71733}" dt="2024-11-04T12:28:42.693" v="377" actId="2696"/>
        <pc:sldMkLst>
          <pc:docMk/>
          <pc:sldMk cId="644135097" sldId="261"/>
        </pc:sldMkLst>
      </pc:sldChg>
      <pc:sldChg chg="del">
        <pc:chgData name="Enno Wulff" userId="76ae2116-c459-40db-bdea-2c6c25cd016e" providerId="ADAL" clId="{72432EB9-E530-4D77-8202-6433D6F71733}" dt="2024-11-04T12:28:42.693" v="377" actId="2696"/>
        <pc:sldMkLst>
          <pc:docMk/>
          <pc:sldMk cId="2414466944" sldId="262"/>
        </pc:sldMkLst>
      </pc:sldChg>
      <pc:sldChg chg="del">
        <pc:chgData name="Enno Wulff" userId="76ae2116-c459-40db-bdea-2c6c25cd016e" providerId="ADAL" clId="{72432EB9-E530-4D77-8202-6433D6F71733}" dt="2024-11-04T12:28:42.693" v="377" actId="2696"/>
        <pc:sldMkLst>
          <pc:docMk/>
          <pc:sldMk cId="788416613" sldId="263"/>
        </pc:sldMkLst>
      </pc:sldChg>
      <pc:sldChg chg="del">
        <pc:chgData name="Enno Wulff" userId="76ae2116-c459-40db-bdea-2c6c25cd016e" providerId="ADAL" clId="{72432EB9-E530-4D77-8202-6433D6F71733}" dt="2024-11-04T12:28:42.693" v="377" actId="2696"/>
        <pc:sldMkLst>
          <pc:docMk/>
          <pc:sldMk cId="4026686329" sldId="264"/>
        </pc:sldMkLst>
      </pc:sldChg>
      <pc:sldChg chg="del">
        <pc:chgData name="Enno Wulff" userId="76ae2116-c459-40db-bdea-2c6c25cd016e" providerId="ADAL" clId="{72432EB9-E530-4D77-8202-6433D6F71733}" dt="2024-11-04T12:28:16.363" v="375" actId="2696"/>
        <pc:sldMkLst>
          <pc:docMk/>
          <pc:sldMk cId="637559633" sldId="265"/>
        </pc:sldMkLst>
      </pc:sldChg>
      <pc:sldChg chg="del">
        <pc:chgData name="Enno Wulff" userId="76ae2116-c459-40db-bdea-2c6c25cd016e" providerId="ADAL" clId="{72432EB9-E530-4D77-8202-6433D6F71733}" dt="2024-11-04T12:28:42.693" v="377" actId="2696"/>
        <pc:sldMkLst>
          <pc:docMk/>
          <pc:sldMk cId="164930887" sldId="266"/>
        </pc:sldMkLst>
      </pc:sldChg>
      <pc:sldChg chg="addSp delSp modSp mod setBg delAnim modAnim setClrOvrMap modNotesTx">
        <pc:chgData name="Enno Wulff" userId="76ae2116-c459-40db-bdea-2c6c25cd016e" providerId="ADAL" clId="{72432EB9-E530-4D77-8202-6433D6F71733}" dt="2024-11-11T18:18:24.467" v="2445"/>
        <pc:sldMkLst>
          <pc:docMk/>
          <pc:sldMk cId="3518323473" sldId="267"/>
        </pc:sldMkLst>
        <pc:spChg chg="mod">
          <ac:chgData name="Enno Wulff" userId="76ae2116-c459-40db-bdea-2c6c25cd016e" providerId="ADAL" clId="{72432EB9-E530-4D77-8202-6433D6F71733}" dt="2024-11-11T18:11:44.785" v="2394" actId="20577"/>
          <ac:spMkLst>
            <pc:docMk/>
            <pc:sldMk cId="3518323473" sldId="267"/>
            <ac:spMk id="3" creationId="{C3E06ECE-9380-B5C6-92CB-8C343C4696BB}"/>
          </ac:spMkLst>
        </pc:spChg>
        <pc:spChg chg="add mod">
          <ac:chgData name="Enno Wulff" userId="76ae2116-c459-40db-bdea-2c6c25cd016e" providerId="ADAL" clId="{72432EB9-E530-4D77-8202-6433D6F71733}" dt="2024-11-11T18:18:12.435" v="2442" actId="1076"/>
          <ac:spMkLst>
            <pc:docMk/>
            <pc:sldMk cId="3518323473" sldId="267"/>
            <ac:spMk id="4" creationId="{F783421E-882D-E68A-98F3-DED156B8F255}"/>
          </ac:spMkLst>
        </pc:spChg>
        <pc:spChg chg="del">
          <ac:chgData name="Enno Wulff" userId="76ae2116-c459-40db-bdea-2c6c25cd016e" providerId="ADAL" clId="{72432EB9-E530-4D77-8202-6433D6F71733}" dt="2024-11-06T15:19:14.195" v="431" actId="478"/>
          <ac:spMkLst>
            <pc:docMk/>
            <pc:sldMk cId="3518323473" sldId="267"/>
            <ac:spMk id="5" creationId="{800D9E92-107D-572F-80C8-792DF4279E4A}"/>
          </ac:spMkLst>
        </pc:spChg>
        <pc:spChg chg="add mod">
          <ac:chgData name="Enno Wulff" userId="76ae2116-c459-40db-bdea-2c6c25cd016e" providerId="ADAL" clId="{72432EB9-E530-4D77-8202-6433D6F71733}" dt="2024-11-11T18:18:08.064" v="2441" actId="1076"/>
          <ac:spMkLst>
            <pc:docMk/>
            <pc:sldMk cId="3518323473" sldId="267"/>
            <ac:spMk id="6" creationId="{201DEEA8-CE7F-312A-D3C3-2DE236822F7F}"/>
          </ac:spMkLst>
        </pc:spChg>
        <pc:spChg chg="del mod">
          <ac:chgData name="Enno Wulff" userId="76ae2116-c459-40db-bdea-2c6c25cd016e" providerId="ADAL" clId="{72432EB9-E530-4D77-8202-6433D6F71733}" dt="2024-11-06T15:16:02.373" v="404" actId="478"/>
          <ac:spMkLst>
            <pc:docMk/>
            <pc:sldMk cId="3518323473" sldId="267"/>
            <ac:spMk id="6" creationId="{3BBC5DA0-EE51-D6B7-2D58-ED4D061FD601}"/>
          </ac:spMkLst>
        </pc:spChg>
        <pc:spChg chg="add del">
          <ac:chgData name="Enno Wulff" userId="76ae2116-c459-40db-bdea-2c6c25cd016e" providerId="ADAL" clId="{72432EB9-E530-4D77-8202-6433D6F71733}" dt="2024-11-06T15:23:31.810" v="452" actId="26606"/>
          <ac:spMkLst>
            <pc:docMk/>
            <pc:sldMk cId="3518323473" sldId="267"/>
            <ac:spMk id="14" creationId="{B217C2AD-51B4-40CE-A71F-F5D3F846D97B}"/>
          </ac:spMkLst>
        </pc:spChg>
        <pc:spChg chg="add del">
          <ac:chgData name="Enno Wulff" userId="76ae2116-c459-40db-bdea-2c6c25cd016e" providerId="ADAL" clId="{72432EB9-E530-4D77-8202-6433D6F71733}" dt="2024-11-06T15:23:31.810" v="452" actId="26606"/>
          <ac:spMkLst>
            <pc:docMk/>
            <pc:sldMk cId="3518323473" sldId="267"/>
            <ac:spMk id="16" creationId="{6F1BF92E-23CF-4BFE-9E1F-C359BACFA3C5}"/>
          </ac:spMkLst>
        </pc:spChg>
        <pc:spChg chg="add del">
          <ac:chgData name="Enno Wulff" userId="76ae2116-c459-40db-bdea-2c6c25cd016e" providerId="ADAL" clId="{72432EB9-E530-4D77-8202-6433D6F71733}" dt="2024-11-06T15:23:31.810" v="452" actId="26606"/>
          <ac:spMkLst>
            <pc:docMk/>
            <pc:sldMk cId="3518323473" sldId="267"/>
            <ac:spMk id="18" creationId="{33DFEFC0-99B4-4D27-9168-1B2F659A34B5}"/>
          </ac:spMkLst>
        </pc:spChg>
        <pc:spChg chg="add del">
          <ac:chgData name="Enno Wulff" userId="76ae2116-c459-40db-bdea-2c6c25cd016e" providerId="ADAL" clId="{72432EB9-E530-4D77-8202-6433D6F71733}" dt="2024-11-06T15:23:31.810" v="452" actId="26606"/>
          <ac:spMkLst>
            <pc:docMk/>
            <pc:sldMk cId="3518323473" sldId="267"/>
            <ac:spMk id="20" creationId="{A2C20081-2005-4B05-BEA4-EB8D4C90A354}"/>
          </ac:spMkLst>
        </pc:spChg>
        <pc:picChg chg="del">
          <ac:chgData name="Enno Wulff" userId="76ae2116-c459-40db-bdea-2c6c25cd016e" providerId="ADAL" clId="{72432EB9-E530-4D77-8202-6433D6F71733}" dt="2024-11-06T15:16:05.479" v="405" actId="478"/>
          <ac:picMkLst>
            <pc:docMk/>
            <pc:sldMk cId="3518323473" sldId="267"/>
            <ac:picMk id="4" creationId="{687C8F2B-D635-3AA8-FC81-5497E0E8C91A}"/>
          </ac:picMkLst>
        </pc:picChg>
        <pc:picChg chg="add del mod">
          <ac:chgData name="Enno Wulff" userId="76ae2116-c459-40db-bdea-2c6c25cd016e" providerId="ADAL" clId="{72432EB9-E530-4D77-8202-6433D6F71733}" dt="2024-11-06T15:23:05.716" v="447" actId="478"/>
          <ac:picMkLst>
            <pc:docMk/>
            <pc:sldMk cId="3518323473" sldId="267"/>
            <ac:picMk id="7" creationId="{9D871BB0-3ECB-C025-DAD0-E472777A81C5}"/>
          </ac:picMkLst>
        </pc:picChg>
        <pc:picChg chg="add del mod">
          <ac:chgData name="Enno Wulff" userId="76ae2116-c459-40db-bdea-2c6c25cd016e" providerId="ADAL" clId="{72432EB9-E530-4D77-8202-6433D6F71733}" dt="2024-11-11T18:11:40.148" v="2384" actId="478"/>
          <ac:picMkLst>
            <pc:docMk/>
            <pc:sldMk cId="3518323473" sldId="267"/>
            <ac:picMk id="9" creationId="{710A6720-5175-F666-E395-84AB3B0ACA23}"/>
          </ac:picMkLst>
        </pc:picChg>
        <pc:picChg chg="add mod">
          <ac:chgData name="Enno Wulff" userId="76ae2116-c459-40db-bdea-2c6c25cd016e" providerId="ADAL" clId="{72432EB9-E530-4D77-8202-6433D6F71733}" dt="2024-11-11T18:16:49.159" v="2423" actId="1076"/>
          <ac:picMkLst>
            <pc:docMk/>
            <pc:sldMk cId="3518323473" sldId="267"/>
            <ac:picMk id="10242" creationId="{27F9229B-1EC1-2AB6-1DDB-FAAB20405F8B}"/>
          </ac:picMkLst>
        </pc:picChg>
      </pc:sldChg>
      <pc:sldChg chg="del">
        <pc:chgData name="Enno Wulff" userId="76ae2116-c459-40db-bdea-2c6c25cd016e" providerId="ADAL" clId="{72432EB9-E530-4D77-8202-6433D6F71733}" dt="2024-11-04T12:28:42.693" v="377" actId="2696"/>
        <pc:sldMkLst>
          <pc:docMk/>
          <pc:sldMk cId="3042757754" sldId="268"/>
        </pc:sldMkLst>
      </pc:sldChg>
      <pc:sldChg chg="del">
        <pc:chgData name="Enno Wulff" userId="76ae2116-c459-40db-bdea-2c6c25cd016e" providerId="ADAL" clId="{72432EB9-E530-4D77-8202-6433D6F71733}" dt="2024-11-04T12:28:42.693" v="377" actId="2696"/>
        <pc:sldMkLst>
          <pc:docMk/>
          <pc:sldMk cId="3884581019" sldId="269"/>
        </pc:sldMkLst>
      </pc:sldChg>
      <pc:sldChg chg="del">
        <pc:chgData name="Enno Wulff" userId="76ae2116-c459-40db-bdea-2c6c25cd016e" providerId="ADAL" clId="{72432EB9-E530-4D77-8202-6433D6F71733}" dt="2024-11-04T12:28:42.693" v="377" actId="2696"/>
        <pc:sldMkLst>
          <pc:docMk/>
          <pc:sldMk cId="3248729940" sldId="270"/>
        </pc:sldMkLst>
      </pc:sldChg>
      <pc:sldChg chg="del">
        <pc:chgData name="Enno Wulff" userId="76ae2116-c459-40db-bdea-2c6c25cd016e" providerId="ADAL" clId="{72432EB9-E530-4D77-8202-6433D6F71733}" dt="2024-11-04T12:28:27.599" v="376" actId="2696"/>
        <pc:sldMkLst>
          <pc:docMk/>
          <pc:sldMk cId="1861903320" sldId="271"/>
        </pc:sldMkLst>
      </pc:sldChg>
      <pc:sldChg chg="del">
        <pc:chgData name="Enno Wulff" userId="76ae2116-c459-40db-bdea-2c6c25cd016e" providerId="ADAL" clId="{72432EB9-E530-4D77-8202-6433D6F71733}" dt="2024-11-04T12:28:42.693" v="377" actId="2696"/>
        <pc:sldMkLst>
          <pc:docMk/>
          <pc:sldMk cId="3332491105" sldId="272"/>
        </pc:sldMkLst>
      </pc:sldChg>
      <pc:sldChg chg="del">
        <pc:chgData name="Enno Wulff" userId="76ae2116-c459-40db-bdea-2c6c25cd016e" providerId="ADAL" clId="{72432EB9-E530-4D77-8202-6433D6F71733}" dt="2024-11-04T12:28:27.599" v="376" actId="2696"/>
        <pc:sldMkLst>
          <pc:docMk/>
          <pc:sldMk cId="926057203" sldId="273"/>
        </pc:sldMkLst>
      </pc:sldChg>
      <pc:sldChg chg="del">
        <pc:chgData name="Enno Wulff" userId="76ae2116-c459-40db-bdea-2c6c25cd016e" providerId="ADAL" clId="{72432EB9-E530-4D77-8202-6433D6F71733}" dt="2024-11-04T12:28:27.599" v="376" actId="2696"/>
        <pc:sldMkLst>
          <pc:docMk/>
          <pc:sldMk cId="2899052746" sldId="274"/>
        </pc:sldMkLst>
      </pc:sldChg>
      <pc:sldChg chg="del">
        <pc:chgData name="Enno Wulff" userId="76ae2116-c459-40db-bdea-2c6c25cd016e" providerId="ADAL" clId="{72432EB9-E530-4D77-8202-6433D6F71733}" dt="2024-11-04T12:28:42.693" v="377" actId="2696"/>
        <pc:sldMkLst>
          <pc:docMk/>
          <pc:sldMk cId="1693156726" sldId="275"/>
        </pc:sldMkLst>
      </pc:sldChg>
      <pc:sldChg chg="del">
        <pc:chgData name="Enno Wulff" userId="76ae2116-c459-40db-bdea-2c6c25cd016e" providerId="ADAL" clId="{72432EB9-E530-4D77-8202-6433D6F71733}" dt="2024-11-04T12:28:27.599" v="376" actId="2696"/>
        <pc:sldMkLst>
          <pc:docMk/>
          <pc:sldMk cId="1241330646" sldId="276"/>
        </pc:sldMkLst>
      </pc:sldChg>
      <pc:sldChg chg="del">
        <pc:chgData name="Enno Wulff" userId="76ae2116-c459-40db-bdea-2c6c25cd016e" providerId="ADAL" clId="{72432EB9-E530-4D77-8202-6433D6F71733}" dt="2024-11-04T12:28:27.599" v="376" actId="2696"/>
        <pc:sldMkLst>
          <pc:docMk/>
          <pc:sldMk cId="526390037" sldId="277"/>
        </pc:sldMkLst>
      </pc:sldChg>
      <pc:sldChg chg="addSp delSp modSp mod modNotesTx">
        <pc:chgData name="Enno Wulff" userId="76ae2116-c459-40db-bdea-2c6c25cd016e" providerId="ADAL" clId="{72432EB9-E530-4D77-8202-6433D6F71733}" dt="2024-11-11T18:04:23.446" v="2051" actId="113"/>
        <pc:sldMkLst>
          <pc:docMk/>
          <pc:sldMk cId="1489160671" sldId="278"/>
        </pc:sldMkLst>
        <pc:spChg chg="mod">
          <ac:chgData name="Enno Wulff" userId="76ae2116-c459-40db-bdea-2c6c25cd016e" providerId="ADAL" clId="{72432EB9-E530-4D77-8202-6433D6F71733}" dt="2024-11-11T18:00:56.809" v="1945" actId="207"/>
          <ac:spMkLst>
            <pc:docMk/>
            <pc:sldMk cId="1489160671" sldId="278"/>
            <ac:spMk id="3" creationId="{DDEA5D57-FFCD-A9A6-6C42-AD3D2C6EFEBE}"/>
          </ac:spMkLst>
        </pc:spChg>
        <pc:spChg chg="del">
          <ac:chgData name="Enno Wulff" userId="76ae2116-c459-40db-bdea-2c6c25cd016e" providerId="ADAL" clId="{72432EB9-E530-4D77-8202-6433D6F71733}" dt="2024-11-11T17:57:55.440" v="1933" actId="478"/>
          <ac:spMkLst>
            <pc:docMk/>
            <pc:sldMk cId="1489160671" sldId="278"/>
            <ac:spMk id="4" creationId="{0CA7D647-852A-294C-2068-12F80579AEE4}"/>
          </ac:spMkLst>
        </pc:spChg>
        <pc:spChg chg="mod">
          <ac:chgData name="Enno Wulff" userId="76ae2116-c459-40db-bdea-2c6c25cd016e" providerId="ADAL" clId="{72432EB9-E530-4D77-8202-6433D6F71733}" dt="2024-11-11T18:02:40.426" v="1993" actId="1076"/>
          <ac:spMkLst>
            <pc:docMk/>
            <pc:sldMk cId="1489160671" sldId="278"/>
            <ac:spMk id="5" creationId="{47181D12-3928-DA92-7FB6-7D8D1B25DA28}"/>
          </ac:spMkLst>
        </pc:spChg>
        <pc:spChg chg="add del mod">
          <ac:chgData name="Enno Wulff" userId="76ae2116-c459-40db-bdea-2c6c25cd016e" providerId="ADAL" clId="{72432EB9-E530-4D77-8202-6433D6F71733}" dt="2024-11-11T18:00:27.669" v="1937" actId="478"/>
          <ac:spMkLst>
            <pc:docMk/>
            <pc:sldMk cId="1489160671" sldId="278"/>
            <ac:spMk id="7" creationId="{BB2345BE-0A54-FC85-857A-0BF272BE1458}"/>
          </ac:spMkLst>
        </pc:spChg>
        <pc:spChg chg="add mod">
          <ac:chgData name="Enno Wulff" userId="76ae2116-c459-40db-bdea-2c6c25cd016e" providerId="ADAL" clId="{72432EB9-E530-4D77-8202-6433D6F71733}" dt="2024-11-11T18:01:53.676" v="1987" actId="1076"/>
          <ac:spMkLst>
            <pc:docMk/>
            <pc:sldMk cId="1489160671" sldId="278"/>
            <ac:spMk id="10" creationId="{18FF3E00-4CE0-D003-E316-29A2438D0E49}"/>
          </ac:spMkLst>
        </pc:spChg>
        <pc:spChg chg="add mod">
          <ac:chgData name="Enno Wulff" userId="76ae2116-c459-40db-bdea-2c6c25cd016e" providerId="ADAL" clId="{72432EB9-E530-4D77-8202-6433D6F71733}" dt="2024-11-11T18:03:41.615" v="2023" actId="1076"/>
          <ac:spMkLst>
            <pc:docMk/>
            <pc:sldMk cId="1489160671" sldId="278"/>
            <ac:spMk id="16" creationId="{FA27E9B2-8104-AB33-735D-503DBE294C13}"/>
          </ac:spMkLst>
        </pc:spChg>
        <pc:spChg chg="add mod">
          <ac:chgData name="Enno Wulff" userId="76ae2116-c459-40db-bdea-2c6c25cd016e" providerId="ADAL" clId="{72432EB9-E530-4D77-8202-6433D6F71733}" dt="2024-11-11T18:04:23.446" v="2051" actId="113"/>
          <ac:spMkLst>
            <pc:docMk/>
            <pc:sldMk cId="1489160671" sldId="278"/>
            <ac:spMk id="18" creationId="{6D5DA777-725B-7222-FBDC-ADB2D17768F3}"/>
          </ac:spMkLst>
        </pc:spChg>
        <pc:picChg chg="mod ord">
          <ac:chgData name="Enno Wulff" userId="76ae2116-c459-40db-bdea-2c6c25cd016e" providerId="ADAL" clId="{72432EB9-E530-4D77-8202-6433D6F71733}" dt="2024-11-11T18:01:40.502" v="1983" actId="166"/>
          <ac:picMkLst>
            <pc:docMk/>
            <pc:sldMk cId="1489160671" sldId="278"/>
            <ac:picMk id="6" creationId="{98B560E9-3A3C-A30D-8D9B-8606266B4CD8}"/>
          </ac:picMkLst>
        </pc:picChg>
        <pc:picChg chg="add mod">
          <ac:chgData name="Enno Wulff" userId="76ae2116-c459-40db-bdea-2c6c25cd016e" providerId="ADAL" clId="{72432EB9-E530-4D77-8202-6433D6F71733}" dt="2024-11-11T18:03:15.283" v="1997" actId="1076"/>
          <ac:picMkLst>
            <pc:docMk/>
            <pc:sldMk cId="1489160671" sldId="278"/>
            <ac:picMk id="9" creationId="{20D0C8EA-5B3C-7579-E80D-C0BA36C82621}"/>
          </ac:picMkLst>
        </pc:picChg>
        <pc:picChg chg="add mod ord">
          <ac:chgData name="Enno Wulff" userId="76ae2116-c459-40db-bdea-2c6c25cd016e" providerId="ADAL" clId="{72432EB9-E530-4D77-8202-6433D6F71733}" dt="2024-11-11T18:02:29.573" v="1991" actId="14100"/>
          <ac:picMkLst>
            <pc:docMk/>
            <pc:sldMk cId="1489160671" sldId="278"/>
            <ac:picMk id="12" creationId="{C74B1C77-4C15-4004-951C-FD5245D2725A}"/>
          </ac:picMkLst>
        </pc:picChg>
        <pc:cxnChg chg="add mod">
          <ac:chgData name="Enno Wulff" userId="76ae2116-c459-40db-bdea-2c6c25cd016e" providerId="ADAL" clId="{72432EB9-E530-4D77-8202-6433D6F71733}" dt="2024-11-11T18:03:03.339" v="1996" actId="14100"/>
          <ac:cxnSpMkLst>
            <pc:docMk/>
            <pc:sldMk cId="1489160671" sldId="278"/>
            <ac:cxnSpMk id="14" creationId="{F882B4CD-AFAA-BD50-1C30-37FC2FE7881D}"/>
          </ac:cxnSpMkLst>
        </pc:cxnChg>
      </pc:sldChg>
      <pc:sldChg chg="del">
        <pc:chgData name="Enno Wulff" userId="76ae2116-c459-40db-bdea-2c6c25cd016e" providerId="ADAL" clId="{72432EB9-E530-4D77-8202-6433D6F71733}" dt="2024-11-04T12:28:42.693" v="377" actId="2696"/>
        <pc:sldMkLst>
          <pc:docMk/>
          <pc:sldMk cId="3315713571" sldId="279"/>
        </pc:sldMkLst>
      </pc:sldChg>
      <pc:sldChg chg="addSp delSp modSp mod modNotesTx">
        <pc:chgData name="Enno Wulff" userId="76ae2116-c459-40db-bdea-2c6c25cd016e" providerId="ADAL" clId="{72432EB9-E530-4D77-8202-6433D6F71733}" dt="2024-12-04T17:23:29.068" v="4213" actId="20577"/>
        <pc:sldMkLst>
          <pc:docMk/>
          <pc:sldMk cId="1000858216" sldId="280"/>
        </pc:sldMkLst>
        <pc:spChg chg="del">
          <ac:chgData name="Enno Wulff" userId="76ae2116-c459-40db-bdea-2c6c25cd016e" providerId="ADAL" clId="{72432EB9-E530-4D77-8202-6433D6F71733}" dt="2024-11-11T17:34:37.564" v="1601" actId="478"/>
          <ac:spMkLst>
            <pc:docMk/>
            <pc:sldMk cId="1000858216" sldId="280"/>
            <ac:spMk id="3" creationId="{C90F3FF1-765D-3243-3F23-31A73231BA62}"/>
          </ac:spMkLst>
        </pc:spChg>
        <pc:spChg chg="add del mod">
          <ac:chgData name="Enno Wulff" userId="76ae2116-c459-40db-bdea-2c6c25cd016e" providerId="ADAL" clId="{72432EB9-E530-4D77-8202-6433D6F71733}" dt="2024-11-11T17:34:40.161" v="1602" actId="478"/>
          <ac:spMkLst>
            <pc:docMk/>
            <pc:sldMk cId="1000858216" sldId="280"/>
            <ac:spMk id="4" creationId="{1407C53E-707F-DB5A-0324-7A52705B51E5}"/>
          </ac:spMkLst>
        </pc:spChg>
        <pc:spChg chg="mod">
          <ac:chgData name="Enno Wulff" userId="76ae2116-c459-40db-bdea-2c6c25cd016e" providerId="ADAL" clId="{72432EB9-E530-4D77-8202-6433D6F71733}" dt="2024-11-28T17:51:55.464" v="3817" actId="1076"/>
          <ac:spMkLst>
            <pc:docMk/>
            <pc:sldMk cId="1000858216" sldId="280"/>
            <ac:spMk id="6" creationId="{09851AC0-DB85-CA9F-5DB4-8D11168DBF38}"/>
          </ac:spMkLst>
        </pc:spChg>
        <pc:picChg chg="add mod">
          <ac:chgData name="Enno Wulff" userId="76ae2116-c459-40db-bdea-2c6c25cd016e" providerId="ADAL" clId="{72432EB9-E530-4D77-8202-6433D6F71733}" dt="2024-11-28T17:51:50.254" v="3816" actId="1076"/>
          <ac:picMkLst>
            <pc:docMk/>
            <pc:sldMk cId="1000858216" sldId="280"/>
            <ac:picMk id="3" creationId="{08090F06-8DAC-8279-5F68-8578ED7A3AF8}"/>
          </ac:picMkLst>
        </pc:picChg>
        <pc:picChg chg="del">
          <ac:chgData name="Enno Wulff" userId="76ae2116-c459-40db-bdea-2c6c25cd016e" providerId="ADAL" clId="{72432EB9-E530-4D77-8202-6433D6F71733}" dt="2024-11-11T17:34:32.217" v="1598" actId="478"/>
          <ac:picMkLst>
            <pc:docMk/>
            <pc:sldMk cId="1000858216" sldId="280"/>
            <ac:picMk id="10" creationId="{0FB1B04F-1707-6904-940F-E1A73D1E554E}"/>
          </ac:picMkLst>
        </pc:picChg>
        <pc:picChg chg="add mod">
          <ac:chgData name="Enno Wulff" userId="76ae2116-c459-40db-bdea-2c6c25cd016e" providerId="ADAL" clId="{72432EB9-E530-4D77-8202-6433D6F71733}" dt="2024-11-28T17:51:48.775" v="3815" actId="1076"/>
          <ac:picMkLst>
            <pc:docMk/>
            <pc:sldMk cId="1000858216" sldId="280"/>
            <ac:picMk id="6146" creationId="{A8190D2A-1D61-A230-6202-1B7641F5921E}"/>
          </ac:picMkLst>
        </pc:picChg>
      </pc:sldChg>
      <pc:sldChg chg="del">
        <pc:chgData name="Enno Wulff" userId="76ae2116-c459-40db-bdea-2c6c25cd016e" providerId="ADAL" clId="{72432EB9-E530-4D77-8202-6433D6F71733}" dt="2024-11-04T12:28:27.599" v="376" actId="2696"/>
        <pc:sldMkLst>
          <pc:docMk/>
          <pc:sldMk cId="1392827807" sldId="281"/>
        </pc:sldMkLst>
      </pc:sldChg>
      <pc:sldChg chg="del">
        <pc:chgData name="Enno Wulff" userId="76ae2116-c459-40db-bdea-2c6c25cd016e" providerId="ADAL" clId="{72432EB9-E530-4D77-8202-6433D6F71733}" dt="2024-11-04T12:28:42.693" v="377" actId="2696"/>
        <pc:sldMkLst>
          <pc:docMk/>
          <pc:sldMk cId="2158054131" sldId="282"/>
        </pc:sldMkLst>
      </pc:sldChg>
      <pc:sldChg chg="del">
        <pc:chgData name="Enno Wulff" userId="76ae2116-c459-40db-bdea-2c6c25cd016e" providerId="ADAL" clId="{72432EB9-E530-4D77-8202-6433D6F71733}" dt="2024-11-04T12:28:42.693" v="377" actId="2696"/>
        <pc:sldMkLst>
          <pc:docMk/>
          <pc:sldMk cId="2424331361" sldId="283"/>
        </pc:sldMkLst>
      </pc:sldChg>
      <pc:sldChg chg="del">
        <pc:chgData name="Enno Wulff" userId="76ae2116-c459-40db-bdea-2c6c25cd016e" providerId="ADAL" clId="{72432EB9-E530-4D77-8202-6433D6F71733}" dt="2024-11-04T12:28:42.693" v="377" actId="2696"/>
        <pc:sldMkLst>
          <pc:docMk/>
          <pc:sldMk cId="1361174413" sldId="284"/>
        </pc:sldMkLst>
      </pc:sldChg>
      <pc:sldChg chg="addSp modSp mod modAnim modNotesTx">
        <pc:chgData name="Enno Wulff" userId="76ae2116-c459-40db-bdea-2c6c25cd016e" providerId="ADAL" clId="{72432EB9-E530-4D77-8202-6433D6F71733}" dt="2024-12-05T15:21:38.909" v="4929" actId="20577"/>
        <pc:sldMkLst>
          <pc:docMk/>
          <pc:sldMk cId="196852618" sldId="285"/>
        </pc:sldMkLst>
        <pc:spChg chg="mod">
          <ac:chgData name="Enno Wulff" userId="76ae2116-c459-40db-bdea-2c6c25cd016e" providerId="ADAL" clId="{72432EB9-E530-4D77-8202-6433D6F71733}" dt="2024-11-11T19:22:57.892" v="3175" actId="14100"/>
          <ac:spMkLst>
            <pc:docMk/>
            <pc:sldMk cId="196852618" sldId="285"/>
            <ac:spMk id="2" creationId="{2A90CE54-54BF-8AAC-D9FB-D5B11AC5D960}"/>
          </ac:spMkLst>
        </pc:spChg>
        <pc:spChg chg="mod">
          <ac:chgData name="Enno Wulff" userId="76ae2116-c459-40db-bdea-2c6c25cd016e" providerId="ADAL" clId="{72432EB9-E530-4D77-8202-6433D6F71733}" dt="2024-12-05T08:02:58.738" v="4222" actId="1076"/>
          <ac:spMkLst>
            <pc:docMk/>
            <pc:sldMk cId="196852618" sldId="285"/>
            <ac:spMk id="3" creationId="{3C53F30F-7807-DFF5-1673-572E444DE31F}"/>
          </ac:spMkLst>
        </pc:spChg>
        <pc:picChg chg="add mod">
          <ac:chgData name="Enno Wulff" userId="76ae2116-c459-40db-bdea-2c6c25cd016e" providerId="ADAL" clId="{72432EB9-E530-4D77-8202-6433D6F71733}" dt="2024-12-05T08:02:38.380" v="4218" actId="1076"/>
          <ac:picMkLst>
            <pc:docMk/>
            <pc:sldMk cId="196852618" sldId="285"/>
            <ac:picMk id="15362" creationId="{AFC090D7-2907-4059-1D74-FD19A527EC7D}"/>
          </ac:picMkLst>
        </pc:picChg>
      </pc:sldChg>
      <pc:sldChg chg="addSp delSp modSp add mod delAnim modAnim">
        <pc:chgData name="Enno Wulff" userId="76ae2116-c459-40db-bdea-2c6c25cd016e" providerId="ADAL" clId="{72432EB9-E530-4D77-8202-6433D6F71733}" dt="2024-12-05T08:36:11.023" v="4598" actId="14100"/>
        <pc:sldMkLst>
          <pc:docMk/>
          <pc:sldMk cId="346531161" sldId="286"/>
        </pc:sldMkLst>
        <pc:spChg chg="add mod">
          <ac:chgData name="Enno Wulff" userId="76ae2116-c459-40db-bdea-2c6c25cd016e" providerId="ADAL" clId="{72432EB9-E530-4D77-8202-6433D6F71733}" dt="2024-12-05T08:36:02.550" v="4597" actId="20577"/>
          <ac:spMkLst>
            <pc:docMk/>
            <pc:sldMk cId="346531161" sldId="286"/>
            <ac:spMk id="2" creationId="{3D7EFA14-C77E-FC47-7E5A-6F3164F9222F}"/>
          </ac:spMkLst>
        </pc:spChg>
        <pc:spChg chg="mod">
          <ac:chgData name="Enno Wulff" userId="76ae2116-c459-40db-bdea-2c6c25cd016e" providerId="ADAL" clId="{72432EB9-E530-4D77-8202-6433D6F71733}" dt="2024-11-11T16:52:32.320" v="1185" actId="1076"/>
          <ac:spMkLst>
            <pc:docMk/>
            <pc:sldMk cId="346531161" sldId="286"/>
            <ac:spMk id="3" creationId="{35543F92-5A64-EBAE-6C37-532DE0655DAC}"/>
          </ac:spMkLst>
        </pc:spChg>
        <pc:spChg chg="del mod">
          <ac:chgData name="Enno Wulff" userId="76ae2116-c459-40db-bdea-2c6c25cd016e" providerId="ADAL" clId="{72432EB9-E530-4D77-8202-6433D6F71733}" dt="2024-11-11T16:51:15.143" v="1163"/>
          <ac:spMkLst>
            <pc:docMk/>
            <pc:sldMk cId="346531161" sldId="286"/>
            <ac:spMk id="5" creationId="{67C4501B-BEB7-DDA3-94EC-96FA783450B4}"/>
          </ac:spMkLst>
        </pc:spChg>
        <pc:spChg chg="del">
          <ac:chgData name="Enno Wulff" userId="76ae2116-c459-40db-bdea-2c6c25cd016e" providerId="ADAL" clId="{72432EB9-E530-4D77-8202-6433D6F71733}" dt="2024-11-11T16:51:06.258" v="1159" actId="478"/>
          <ac:spMkLst>
            <pc:docMk/>
            <pc:sldMk cId="346531161" sldId="286"/>
            <ac:spMk id="6" creationId="{35BFD56D-8F58-7899-D41C-7CDB3B68BED1}"/>
          </ac:spMkLst>
        </pc:spChg>
        <pc:picChg chg="del">
          <ac:chgData name="Enno Wulff" userId="76ae2116-c459-40db-bdea-2c6c25cd016e" providerId="ADAL" clId="{72432EB9-E530-4D77-8202-6433D6F71733}" dt="2024-11-11T16:51:07.061" v="1160" actId="478"/>
          <ac:picMkLst>
            <pc:docMk/>
            <pc:sldMk cId="346531161" sldId="286"/>
            <ac:picMk id="4" creationId="{A760FA6B-5C69-3C0F-FA68-C47CC929A5EE}"/>
          </ac:picMkLst>
        </pc:picChg>
        <pc:picChg chg="add mod">
          <ac:chgData name="Enno Wulff" userId="76ae2116-c459-40db-bdea-2c6c25cd016e" providerId="ADAL" clId="{72432EB9-E530-4D77-8202-6433D6F71733}" dt="2024-12-05T08:36:11.023" v="4598" actId="14100"/>
          <ac:picMkLst>
            <pc:docMk/>
            <pc:sldMk cId="346531161" sldId="286"/>
            <ac:picMk id="1026" creationId="{153496DE-AE01-74D5-CA2F-7522CAD66A90}"/>
          </ac:picMkLst>
        </pc:picChg>
        <pc:picChg chg="add mod">
          <ac:chgData name="Enno Wulff" userId="76ae2116-c459-40db-bdea-2c6c25cd016e" providerId="ADAL" clId="{72432EB9-E530-4D77-8202-6433D6F71733}" dt="2024-11-26T18:59:52.838" v="3658" actId="1076"/>
          <ac:picMkLst>
            <pc:docMk/>
            <pc:sldMk cId="346531161" sldId="286"/>
            <ac:picMk id="3074" creationId="{039D27A1-6319-BA71-C619-45702838955B}"/>
          </ac:picMkLst>
        </pc:picChg>
      </pc:sldChg>
      <pc:sldChg chg="del">
        <pc:chgData name="Enno Wulff" userId="76ae2116-c459-40db-bdea-2c6c25cd016e" providerId="ADAL" clId="{72432EB9-E530-4D77-8202-6433D6F71733}" dt="2024-11-04T12:28:27.599" v="376" actId="2696"/>
        <pc:sldMkLst>
          <pc:docMk/>
          <pc:sldMk cId="2621246165" sldId="286"/>
        </pc:sldMkLst>
      </pc:sldChg>
      <pc:sldChg chg="addSp delSp modSp add mod delAnim modNotesTx">
        <pc:chgData name="Enno Wulff" userId="76ae2116-c459-40db-bdea-2c6c25cd016e" providerId="ADAL" clId="{72432EB9-E530-4D77-8202-6433D6F71733}" dt="2024-11-06T15:28:08.956" v="577" actId="20577"/>
        <pc:sldMkLst>
          <pc:docMk/>
          <pc:sldMk cId="605344454" sldId="287"/>
        </pc:sldMkLst>
        <pc:spChg chg="mod">
          <ac:chgData name="Enno Wulff" userId="76ae2116-c459-40db-bdea-2c6c25cd016e" providerId="ADAL" clId="{72432EB9-E530-4D77-8202-6433D6F71733}" dt="2024-11-06T15:24:56.734" v="473" actId="20577"/>
          <ac:spMkLst>
            <pc:docMk/>
            <pc:sldMk cId="605344454" sldId="287"/>
            <ac:spMk id="3" creationId="{6A18C0DD-6834-547E-B16E-CECA3B37EB20}"/>
          </ac:spMkLst>
        </pc:spChg>
        <pc:spChg chg="del">
          <ac:chgData name="Enno Wulff" userId="76ae2116-c459-40db-bdea-2c6c25cd016e" providerId="ADAL" clId="{72432EB9-E530-4D77-8202-6433D6F71733}" dt="2024-11-06T15:24:15.536" v="455" actId="478"/>
          <ac:spMkLst>
            <pc:docMk/>
            <pc:sldMk cId="605344454" sldId="287"/>
            <ac:spMk id="5" creationId="{71AAB52B-27C3-1F79-4436-157D1474AFC8}"/>
          </ac:spMkLst>
        </pc:spChg>
        <pc:picChg chg="add mod">
          <ac:chgData name="Enno Wulff" userId="76ae2116-c459-40db-bdea-2c6c25cd016e" providerId="ADAL" clId="{72432EB9-E530-4D77-8202-6433D6F71733}" dt="2024-11-06T15:24:30.537" v="459" actId="1076"/>
          <ac:picMkLst>
            <pc:docMk/>
            <pc:sldMk cId="605344454" sldId="287"/>
            <ac:picMk id="4" creationId="{80899197-9D05-D375-A53C-09128815AFF3}"/>
          </ac:picMkLst>
        </pc:picChg>
        <pc:picChg chg="del">
          <ac:chgData name="Enno Wulff" userId="76ae2116-c459-40db-bdea-2c6c25cd016e" providerId="ADAL" clId="{72432EB9-E530-4D77-8202-6433D6F71733}" dt="2024-11-06T15:24:14.026" v="454" actId="478"/>
          <ac:picMkLst>
            <pc:docMk/>
            <pc:sldMk cId="605344454" sldId="287"/>
            <ac:picMk id="7" creationId="{795CB37E-6EF8-E1CA-8CAC-3A94F6E1ED75}"/>
          </ac:picMkLst>
        </pc:picChg>
      </pc:sldChg>
      <pc:sldChg chg="del">
        <pc:chgData name="Enno Wulff" userId="76ae2116-c459-40db-bdea-2c6c25cd016e" providerId="ADAL" clId="{72432EB9-E530-4D77-8202-6433D6F71733}" dt="2024-11-04T12:28:42.693" v="377" actId="2696"/>
        <pc:sldMkLst>
          <pc:docMk/>
          <pc:sldMk cId="986644632" sldId="287"/>
        </pc:sldMkLst>
      </pc:sldChg>
      <pc:sldChg chg="addSp delSp modSp add mod delAnim modNotesTx">
        <pc:chgData name="Enno Wulff" userId="76ae2116-c459-40db-bdea-2c6c25cd016e" providerId="ADAL" clId="{72432EB9-E530-4D77-8202-6433D6F71733}" dt="2024-12-05T16:56:04.211" v="5071" actId="1076"/>
        <pc:sldMkLst>
          <pc:docMk/>
          <pc:sldMk cId="874097731" sldId="288"/>
        </pc:sldMkLst>
        <pc:spChg chg="add mod">
          <ac:chgData name="Enno Wulff" userId="76ae2116-c459-40db-bdea-2c6c25cd016e" providerId="ADAL" clId="{72432EB9-E530-4D77-8202-6433D6F71733}" dt="2024-11-06T16:21:03.500" v="1114" actId="404"/>
          <ac:spMkLst>
            <pc:docMk/>
            <pc:sldMk cId="874097731" sldId="288"/>
            <ac:spMk id="2" creationId="{F689F061-CD5E-5252-6627-1A596A64F791}"/>
          </ac:spMkLst>
        </pc:spChg>
        <pc:spChg chg="mod">
          <ac:chgData name="Enno Wulff" userId="76ae2116-c459-40db-bdea-2c6c25cd016e" providerId="ADAL" clId="{72432EB9-E530-4D77-8202-6433D6F71733}" dt="2024-11-06T15:54:04.473" v="642" actId="1076"/>
          <ac:spMkLst>
            <pc:docMk/>
            <pc:sldMk cId="874097731" sldId="288"/>
            <ac:spMk id="3" creationId="{51443800-7016-B936-F2B5-3225BD47C861}"/>
          </ac:spMkLst>
        </pc:spChg>
        <pc:spChg chg="del">
          <ac:chgData name="Enno Wulff" userId="76ae2116-c459-40db-bdea-2c6c25cd016e" providerId="ADAL" clId="{72432EB9-E530-4D77-8202-6433D6F71733}" dt="2024-11-06T15:53:45.086" v="627" actId="478"/>
          <ac:spMkLst>
            <pc:docMk/>
            <pc:sldMk cId="874097731" sldId="288"/>
            <ac:spMk id="5" creationId="{FA76B7C7-17A6-85CF-2C09-0B9F39F45FD2}"/>
          </ac:spMkLst>
        </pc:spChg>
        <pc:picChg chg="add mod">
          <ac:chgData name="Enno Wulff" userId="76ae2116-c459-40db-bdea-2c6c25cd016e" providerId="ADAL" clId="{72432EB9-E530-4D77-8202-6433D6F71733}" dt="2024-12-05T16:56:04.211" v="5071" actId="1076"/>
          <ac:picMkLst>
            <pc:docMk/>
            <pc:sldMk cId="874097731" sldId="288"/>
            <ac:picMk id="5" creationId="{1A16869C-F68C-FCF5-265D-C23967E2781B}"/>
          </ac:picMkLst>
        </pc:picChg>
        <pc:picChg chg="del">
          <ac:chgData name="Enno Wulff" userId="76ae2116-c459-40db-bdea-2c6c25cd016e" providerId="ADAL" clId="{72432EB9-E530-4D77-8202-6433D6F71733}" dt="2024-11-06T15:53:35.182" v="624" actId="478"/>
          <ac:picMkLst>
            <pc:docMk/>
            <pc:sldMk cId="874097731" sldId="288"/>
            <ac:picMk id="7" creationId="{199687A9-8585-B5E3-3607-92244F869DCD}"/>
          </ac:picMkLst>
        </pc:picChg>
        <pc:picChg chg="add mod">
          <ac:chgData name="Enno Wulff" userId="76ae2116-c459-40db-bdea-2c6c25cd016e" providerId="ADAL" clId="{72432EB9-E530-4D77-8202-6433D6F71733}" dt="2024-11-06T15:54:12.834" v="644" actId="1076"/>
          <ac:picMkLst>
            <pc:docMk/>
            <pc:sldMk cId="874097731" sldId="288"/>
            <ac:picMk id="1026" creationId="{542CF477-ACD2-9C18-F0E2-C9177E4B090A}"/>
          </ac:picMkLst>
        </pc:picChg>
      </pc:sldChg>
      <pc:sldChg chg="del">
        <pc:chgData name="Enno Wulff" userId="76ae2116-c459-40db-bdea-2c6c25cd016e" providerId="ADAL" clId="{72432EB9-E530-4D77-8202-6433D6F71733}" dt="2024-11-04T12:28:42.693" v="377" actId="2696"/>
        <pc:sldMkLst>
          <pc:docMk/>
          <pc:sldMk cId="3909783026" sldId="288"/>
        </pc:sldMkLst>
      </pc:sldChg>
      <pc:sldChg chg="add">
        <pc:chgData name="Enno Wulff" userId="76ae2116-c459-40db-bdea-2c6c25cd016e" providerId="ADAL" clId="{72432EB9-E530-4D77-8202-6433D6F71733}" dt="2024-11-06T15:22:49.462" v="437" actId="2890"/>
        <pc:sldMkLst>
          <pc:docMk/>
          <pc:sldMk cId="362116764" sldId="289"/>
        </pc:sldMkLst>
      </pc:sldChg>
      <pc:sldChg chg="del">
        <pc:chgData name="Enno Wulff" userId="76ae2116-c459-40db-bdea-2c6c25cd016e" providerId="ADAL" clId="{72432EB9-E530-4D77-8202-6433D6F71733}" dt="2024-11-04T12:28:27.599" v="376" actId="2696"/>
        <pc:sldMkLst>
          <pc:docMk/>
          <pc:sldMk cId="1624689091" sldId="289"/>
        </pc:sldMkLst>
      </pc:sldChg>
      <pc:sldChg chg="del">
        <pc:chgData name="Enno Wulff" userId="76ae2116-c459-40db-bdea-2c6c25cd016e" providerId="ADAL" clId="{72432EB9-E530-4D77-8202-6433D6F71733}" dt="2024-11-04T12:28:27.599" v="376" actId="2696"/>
        <pc:sldMkLst>
          <pc:docMk/>
          <pc:sldMk cId="576845061" sldId="290"/>
        </pc:sldMkLst>
      </pc:sldChg>
      <pc:sldChg chg="addSp delSp modSp add mod">
        <pc:chgData name="Enno Wulff" userId="76ae2116-c459-40db-bdea-2c6c25cd016e" providerId="ADAL" clId="{72432EB9-E530-4D77-8202-6433D6F71733}" dt="2024-11-06T15:27:37.734" v="551" actId="1076"/>
        <pc:sldMkLst>
          <pc:docMk/>
          <pc:sldMk cId="2349960862" sldId="290"/>
        </pc:sldMkLst>
        <pc:spChg chg="mod">
          <ac:chgData name="Enno Wulff" userId="76ae2116-c459-40db-bdea-2c6c25cd016e" providerId="ADAL" clId="{72432EB9-E530-4D77-8202-6433D6F71733}" dt="2024-11-06T15:27:34.095" v="550" actId="27636"/>
          <ac:spMkLst>
            <pc:docMk/>
            <pc:sldMk cId="2349960862" sldId="290"/>
            <ac:spMk id="3" creationId="{03B9A061-6525-B343-0F2C-F3B0093F0742}"/>
          </ac:spMkLst>
        </pc:spChg>
        <pc:picChg chg="del">
          <ac:chgData name="Enno Wulff" userId="76ae2116-c459-40db-bdea-2c6c25cd016e" providerId="ADAL" clId="{72432EB9-E530-4D77-8202-6433D6F71733}" dt="2024-11-06T15:27:01.567" v="520" actId="478"/>
          <ac:picMkLst>
            <pc:docMk/>
            <pc:sldMk cId="2349960862" sldId="290"/>
            <ac:picMk id="4" creationId="{B3F7E686-FBC1-110E-FD16-573418282047}"/>
          </ac:picMkLst>
        </pc:picChg>
        <pc:picChg chg="add mod">
          <ac:chgData name="Enno Wulff" userId="76ae2116-c459-40db-bdea-2c6c25cd016e" providerId="ADAL" clId="{72432EB9-E530-4D77-8202-6433D6F71733}" dt="2024-11-06T15:27:37.734" v="551" actId="1076"/>
          <ac:picMkLst>
            <pc:docMk/>
            <pc:sldMk cId="2349960862" sldId="290"/>
            <ac:picMk id="5" creationId="{BF5BA1A2-9F51-EE7F-0A8E-C65DA09762E0}"/>
          </ac:picMkLst>
        </pc:picChg>
      </pc:sldChg>
      <pc:sldChg chg="addSp delSp modSp add mod ord delAnim">
        <pc:chgData name="Enno Wulff" userId="76ae2116-c459-40db-bdea-2c6c25cd016e" providerId="ADAL" clId="{72432EB9-E530-4D77-8202-6433D6F71733}" dt="2024-12-05T15:26:04.233" v="5069" actId="27636"/>
        <pc:sldMkLst>
          <pc:docMk/>
          <pc:sldMk cId="2200809632" sldId="291"/>
        </pc:sldMkLst>
        <pc:spChg chg="del mod">
          <ac:chgData name="Enno Wulff" userId="76ae2116-c459-40db-bdea-2c6c25cd016e" providerId="ADAL" clId="{72432EB9-E530-4D77-8202-6433D6F71733}" dt="2024-11-06T15:28:59.224" v="583" actId="478"/>
          <ac:spMkLst>
            <pc:docMk/>
            <pc:sldMk cId="2200809632" sldId="291"/>
            <ac:spMk id="2" creationId="{B38373F1-3BD0-C2C1-06E6-53262CA090F5}"/>
          </ac:spMkLst>
        </pc:spChg>
        <pc:spChg chg="del">
          <ac:chgData name="Enno Wulff" userId="76ae2116-c459-40db-bdea-2c6c25cd016e" providerId="ADAL" clId="{72432EB9-E530-4D77-8202-6433D6F71733}" dt="2024-11-06T15:28:47.147" v="581" actId="478"/>
          <ac:spMkLst>
            <pc:docMk/>
            <pc:sldMk cId="2200809632" sldId="291"/>
            <ac:spMk id="3" creationId="{8BC870DD-8EC3-35BC-883B-CE9A3901EF12}"/>
          </ac:spMkLst>
        </pc:spChg>
        <pc:spChg chg="add del mod">
          <ac:chgData name="Enno Wulff" userId="76ae2116-c459-40db-bdea-2c6c25cd016e" providerId="ADAL" clId="{72432EB9-E530-4D77-8202-6433D6F71733}" dt="2024-11-06T15:38:49.924" v="613" actId="478"/>
          <ac:spMkLst>
            <pc:docMk/>
            <pc:sldMk cId="2200809632" sldId="291"/>
            <ac:spMk id="5" creationId="{D90E7293-4299-ABBD-DE24-084C37A4FBAC}"/>
          </ac:spMkLst>
        </pc:spChg>
        <pc:spChg chg="add mod">
          <ac:chgData name="Enno Wulff" userId="76ae2116-c459-40db-bdea-2c6c25cd016e" providerId="ADAL" clId="{72432EB9-E530-4D77-8202-6433D6F71733}" dt="2024-12-05T15:26:04.233" v="5069" actId="27636"/>
          <ac:spMkLst>
            <pc:docMk/>
            <pc:sldMk cId="2200809632" sldId="291"/>
            <ac:spMk id="6" creationId="{1392BAB9-0A2B-9D3E-1E86-1C27AB1C3A2D}"/>
          </ac:spMkLst>
        </pc:spChg>
        <pc:picChg chg="add del">
          <ac:chgData name="Enno Wulff" userId="76ae2116-c459-40db-bdea-2c6c25cd016e" providerId="ADAL" clId="{72432EB9-E530-4D77-8202-6433D6F71733}" dt="2024-12-05T08:11:01.254" v="4452" actId="478"/>
          <ac:picMkLst>
            <pc:docMk/>
            <pc:sldMk cId="2200809632" sldId="291"/>
            <ac:picMk id="3" creationId="{35EFB860-5C8B-0D75-2714-2FCC07DB6FDE}"/>
          </ac:picMkLst>
        </pc:picChg>
        <pc:picChg chg="add mod">
          <ac:chgData name="Enno Wulff" userId="76ae2116-c459-40db-bdea-2c6c25cd016e" providerId="ADAL" clId="{72432EB9-E530-4D77-8202-6433D6F71733}" dt="2024-12-05T08:12:25.123" v="4457" actId="1076"/>
          <ac:picMkLst>
            <pc:docMk/>
            <pc:sldMk cId="2200809632" sldId="291"/>
            <ac:picMk id="5" creationId="{1A1C4D57-3DBF-55CB-E0D0-EB237067B82D}"/>
          </ac:picMkLst>
        </pc:picChg>
        <pc:picChg chg="add del">
          <ac:chgData name="Enno Wulff" userId="76ae2116-c459-40db-bdea-2c6c25cd016e" providerId="ADAL" clId="{72432EB9-E530-4D77-8202-6433D6F71733}" dt="2024-11-06T15:39:01.891" v="617" actId="478"/>
          <ac:picMkLst>
            <pc:docMk/>
            <pc:sldMk cId="2200809632" sldId="291"/>
            <ac:picMk id="8" creationId="{2FB08493-125D-3F4F-637E-372C9DB12FD7}"/>
          </ac:picMkLst>
        </pc:picChg>
      </pc:sldChg>
      <pc:sldChg chg="del">
        <pc:chgData name="Enno Wulff" userId="76ae2116-c459-40db-bdea-2c6c25cd016e" providerId="ADAL" clId="{72432EB9-E530-4D77-8202-6433D6F71733}" dt="2024-11-04T12:28:27.599" v="376" actId="2696"/>
        <pc:sldMkLst>
          <pc:docMk/>
          <pc:sldMk cId="4241029862" sldId="291"/>
        </pc:sldMkLst>
      </pc:sldChg>
      <pc:sldChg chg="addSp delSp modSp add mod ord modNotesTx">
        <pc:chgData name="Enno Wulff" userId="76ae2116-c459-40db-bdea-2c6c25cd016e" providerId="ADAL" clId="{72432EB9-E530-4D77-8202-6433D6F71733}" dt="2024-12-04T16:35:48.560" v="3955" actId="20577"/>
        <pc:sldMkLst>
          <pc:docMk/>
          <pc:sldMk cId="2371017367" sldId="292"/>
        </pc:sldMkLst>
        <pc:spChg chg="mod">
          <ac:chgData name="Enno Wulff" userId="76ae2116-c459-40db-bdea-2c6c25cd016e" providerId="ADAL" clId="{72432EB9-E530-4D77-8202-6433D6F71733}" dt="2024-11-13T17:53:58.629" v="3303" actId="14100"/>
          <ac:spMkLst>
            <pc:docMk/>
            <pc:sldMk cId="2371017367" sldId="292"/>
            <ac:spMk id="6" creationId="{FDC50416-EA38-C72C-52A2-18E34A45F56A}"/>
          </ac:spMkLst>
        </pc:spChg>
        <pc:picChg chg="add mod ord">
          <ac:chgData name="Enno Wulff" userId="76ae2116-c459-40db-bdea-2c6c25cd016e" providerId="ADAL" clId="{72432EB9-E530-4D77-8202-6433D6F71733}" dt="2024-11-13T17:53:32.498" v="3295" actId="1076"/>
          <ac:picMkLst>
            <pc:docMk/>
            <pc:sldMk cId="2371017367" sldId="292"/>
            <ac:picMk id="3" creationId="{5AE71D7E-0BF8-EFBE-348E-0F3EE9CDC659}"/>
          </ac:picMkLst>
        </pc:picChg>
        <pc:picChg chg="add mod">
          <ac:chgData name="Enno Wulff" userId="76ae2116-c459-40db-bdea-2c6c25cd016e" providerId="ADAL" clId="{72432EB9-E530-4D77-8202-6433D6F71733}" dt="2024-11-06T16:18:14.804" v="833" actId="1076"/>
          <ac:picMkLst>
            <pc:docMk/>
            <pc:sldMk cId="2371017367" sldId="292"/>
            <ac:picMk id="4" creationId="{D3DCF46C-39D3-60F5-827F-DB912AD6E20A}"/>
          </ac:picMkLst>
        </pc:picChg>
        <pc:picChg chg="add del">
          <ac:chgData name="Enno Wulff" userId="76ae2116-c459-40db-bdea-2c6c25cd016e" providerId="ADAL" clId="{72432EB9-E530-4D77-8202-6433D6F71733}" dt="2024-11-13T17:53:00.686" v="3290" actId="478"/>
          <ac:picMkLst>
            <pc:docMk/>
            <pc:sldMk cId="2371017367" sldId="292"/>
            <ac:picMk id="5" creationId="{9811ABB2-2001-B294-CA2E-431FC0B5F185}"/>
          </ac:picMkLst>
        </pc:picChg>
        <pc:picChg chg="add del mod">
          <ac:chgData name="Enno Wulff" userId="76ae2116-c459-40db-bdea-2c6c25cd016e" providerId="ADAL" clId="{72432EB9-E530-4D77-8202-6433D6F71733}" dt="2024-11-28T17:53:33.399" v="3824" actId="478"/>
          <ac:picMkLst>
            <pc:docMk/>
            <pc:sldMk cId="2371017367" sldId="292"/>
            <ac:picMk id="8" creationId="{453DE130-B24F-B618-0354-FDF13E88AE5E}"/>
          </ac:picMkLst>
        </pc:picChg>
        <pc:picChg chg="add del mod">
          <ac:chgData name="Enno Wulff" userId="76ae2116-c459-40db-bdea-2c6c25cd016e" providerId="ADAL" clId="{72432EB9-E530-4D77-8202-6433D6F71733}" dt="2024-11-28T17:56:09.773" v="3830" actId="478"/>
          <ac:picMkLst>
            <pc:docMk/>
            <pc:sldMk cId="2371017367" sldId="292"/>
            <ac:picMk id="1026" creationId="{6200B409-F3B2-DB47-CED1-C0945AE5D3B8}"/>
          </ac:picMkLst>
        </pc:picChg>
        <pc:picChg chg="add mod">
          <ac:chgData name="Enno Wulff" userId="76ae2116-c459-40db-bdea-2c6c25cd016e" providerId="ADAL" clId="{72432EB9-E530-4D77-8202-6433D6F71733}" dt="2024-11-28T17:56:17.743" v="3833" actId="1076"/>
          <ac:picMkLst>
            <pc:docMk/>
            <pc:sldMk cId="2371017367" sldId="292"/>
            <ac:picMk id="1028" creationId="{27D667B2-99D4-8C53-9D4E-32E52529325B}"/>
          </ac:picMkLst>
        </pc:picChg>
      </pc:sldChg>
      <pc:sldChg chg="del">
        <pc:chgData name="Enno Wulff" userId="76ae2116-c459-40db-bdea-2c6c25cd016e" providerId="ADAL" clId="{72432EB9-E530-4D77-8202-6433D6F71733}" dt="2024-11-04T12:28:42.693" v="377" actId="2696"/>
        <pc:sldMkLst>
          <pc:docMk/>
          <pc:sldMk cId="3525184175" sldId="292"/>
        </pc:sldMkLst>
      </pc:sldChg>
      <pc:sldChg chg="del">
        <pc:chgData name="Enno Wulff" userId="76ae2116-c459-40db-bdea-2c6c25cd016e" providerId="ADAL" clId="{72432EB9-E530-4D77-8202-6433D6F71733}" dt="2024-11-04T12:28:27.599" v="376" actId="2696"/>
        <pc:sldMkLst>
          <pc:docMk/>
          <pc:sldMk cId="2718461886" sldId="293"/>
        </pc:sldMkLst>
      </pc:sldChg>
      <pc:sldChg chg="addSp delSp modSp add mod ord modNotesTx">
        <pc:chgData name="Enno Wulff" userId="76ae2116-c459-40db-bdea-2c6c25cd016e" providerId="ADAL" clId="{72432EB9-E530-4D77-8202-6433D6F71733}" dt="2024-12-05T13:12:36.992" v="4870" actId="1076"/>
        <pc:sldMkLst>
          <pc:docMk/>
          <pc:sldMk cId="3140791552" sldId="293"/>
        </pc:sldMkLst>
        <pc:spChg chg="mod">
          <ac:chgData name="Enno Wulff" userId="76ae2116-c459-40db-bdea-2c6c25cd016e" providerId="ADAL" clId="{72432EB9-E530-4D77-8202-6433D6F71733}" dt="2024-11-06T16:16:03.408" v="795" actId="20577"/>
          <ac:spMkLst>
            <pc:docMk/>
            <pc:sldMk cId="3140791552" sldId="293"/>
            <ac:spMk id="6" creationId="{73CA9C40-1F93-E45C-8EB4-3E5579CD4A16}"/>
          </ac:spMkLst>
        </pc:spChg>
        <pc:picChg chg="add mod">
          <ac:chgData name="Enno Wulff" userId="76ae2116-c459-40db-bdea-2c6c25cd016e" providerId="ADAL" clId="{72432EB9-E530-4D77-8202-6433D6F71733}" dt="2024-12-05T08:37:51.912" v="4605" actId="1076"/>
          <ac:picMkLst>
            <pc:docMk/>
            <pc:sldMk cId="3140791552" sldId="293"/>
            <ac:picMk id="3" creationId="{969C1B0D-DEB5-126B-CE61-5B55324AE5D9}"/>
          </ac:picMkLst>
        </pc:picChg>
        <pc:picChg chg="add del mod">
          <ac:chgData name="Enno Wulff" userId="76ae2116-c459-40db-bdea-2c6c25cd016e" providerId="ADAL" clId="{72432EB9-E530-4D77-8202-6433D6F71733}" dt="2024-12-05T13:11:19.431" v="4867" actId="478"/>
          <ac:picMkLst>
            <pc:docMk/>
            <pc:sldMk cId="3140791552" sldId="293"/>
            <ac:picMk id="1026" creationId="{09B2C504-5406-21FC-9DAF-0F2CDB3F5C79}"/>
          </ac:picMkLst>
        </pc:picChg>
        <pc:picChg chg="add mod">
          <ac:chgData name="Enno Wulff" userId="76ae2116-c459-40db-bdea-2c6c25cd016e" providerId="ADAL" clId="{72432EB9-E530-4D77-8202-6433D6F71733}" dt="2024-12-05T13:12:36.992" v="4870" actId="1076"/>
          <ac:picMkLst>
            <pc:docMk/>
            <pc:sldMk cId="3140791552" sldId="293"/>
            <ac:picMk id="1028" creationId="{02C291CA-FFAF-78C9-5E3D-49384C82F5B1}"/>
          </ac:picMkLst>
        </pc:picChg>
        <pc:picChg chg="add del mod">
          <ac:chgData name="Enno Wulff" userId="76ae2116-c459-40db-bdea-2c6c25cd016e" providerId="ADAL" clId="{72432EB9-E530-4D77-8202-6433D6F71733}" dt="2024-12-05T08:37:44.616" v="4602" actId="478"/>
          <ac:picMkLst>
            <pc:docMk/>
            <pc:sldMk cId="3140791552" sldId="293"/>
            <ac:picMk id="4098" creationId="{CF2D0B3B-EA2E-0641-09CC-4C8B8F6282F2}"/>
          </ac:picMkLst>
        </pc:picChg>
      </pc:sldChg>
      <pc:sldChg chg="addSp delSp modSp add del mod ord delAnim">
        <pc:chgData name="Enno Wulff" userId="76ae2116-c459-40db-bdea-2c6c25cd016e" providerId="ADAL" clId="{72432EB9-E530-4D77-8202-6433D6F71733}" dt="2024-11-06T16:15:40.091" v="776" actId="2696"/>
        <pc:sldMkLst>
          <pc:docMk/>
          <pc:sldMk cId="839566545" sldId="294"/>
        </pc:sldMkLst>
        <pc:spChg chg="mod">
          <ac:chgData name="Enno Wulff" userId="76ae2116-c459-40db-bdea-2c6c25cd016e" providerId="ADAL" clId="{72432EB9-E530-4D77-8202-6433D6F71733}" dt="2024-11-06T15:55:51.671" v="701" actId="1076"/>
          <ac:spMkLst>
            <pc:docMk/>
            <pc:sldMk cId="839566545" sldId="294"/>
            <ac:spMk id="3" creationId="{CD256ECE-D33F-A669-FDE1-24AA627624FC}"/>
          </ac:spMkLst>
        </pc:spChg>
        <pc:spChg chg="del">
          <ac:chgData name="Enno Wulff" userId="76ae2116-c459-40db-bdea-2c6c25cd016e" providerId="ADAL" clId="{72432EB9-E530-4D77-8202-6433D6F71733}" dt="2024-11-06T15:55:19.474" v="645" actId="478"/>
          <ac:spMkLst>
            <pc:docMk/>
            <pc:sldMk cId="839566545" sldId="294"/>
            <ac:spMk id="5" creationId="{48A18115-8905-72A1-9BDB-A578FEE4F592}"/>
          </ac:spMkLst>
        </pc:spChg>
        <pc:picChg chg="add del mod">
          <ac:chgData name="Enno Wulff" userId="76ae2116-c459-40db-bdea-2c6c25cd016e" providerId="ADAL" clId="{72432EB9-E530-4D77-8202-6433D6F71733}" dt="2024-11-06T16:15:34.995" v="775" actId="21"/>
          <ac:picMkLst>
            <pc:docMk/>
            <pc:sldMk cId="839566545" sldId="294"/>
            <ac:picMk id="4" creationId="{5BFCA9FA-D649-419C-5B99-AE0B66492FCE}"/>
          </ac:picMkLst>
        </pc:picChg>
      </pc:sldChg>
      <pc:sldChg chg="del">
        <pc:chgData name="Enno Wulff" userId="76ae2116-c459-40db-bdea-2c6c25cd016e" providerId="ADAL" clId="{72432EB9-E530-4D77-8202-6433D6F71733}" dt="2024-11-04T12:28:27.599" v="376" actId="2696"/>
        <pc:sldMkLst>
          <pc:docMk/>
          <pc:sldMk cId="3119985866" sldId="294"/>
        </pc:sldMkLst>
      </pc:sldChg>
      <pc:sldChg chg="addSp delSp modSp add mod ord delAnim modNotesTx">
        <pc:chgData name="Enno Wulff" userId="76ae2116-c459-40db-bdea-2c6c25cd016e" providerId="ADAL" clId="{72432EB9-E530-4D77-8202-6433D6F71733}" dt="2024-12-05T08:08:44.751" v="4450" actId="1076"/>
        <pc:sldMkLst>
          <pc:docMk/>
          <pc:sldMk cId="21923796" sldId="295"/>
        </pc:sldMkLst>
        <pc:spChg chg="mod">
          <ac:chgData name="Enno Wulff" userId="76ae2116-c459-40db-bdea-2c6c25cd016e" providerId="ADAL" clId="{72432EB9-E530-4D77-8202-6433D6F71733}" dt="2024-11-06T16:22:03.922" v="1138" actId="1076"/>
          <ac:spMkLst>
            <pc:docMk/>
            <pc:sldMk cId="21923796" sldId="295"/>
            <ac:spMk id="3" creationId="{4DEF0DC8-E415-A018-0054-4E3C90304C3D}"/>
          </ac:spMkLst>
        </pc:spChg>
        <pc:spChg chg="del">
          <ac:chgData name="Enno Wulff" userId="76ae2116-c459-40db-bdea-2c6c25cd016e" providerId="ADAL" clId="{72432EB9-E530-4D77-8202-6433D6F71733}" dt="2024-11-06T16:22:06.240" v="1139" actId="478"/>
          <ac:spMkLst>
            <pc:docMk/>
            <pc:sldMk cId="21923796" sldId="295"/>
            <ac:spMk id="5" creationId="{93BB5813-ADA9-20A0-3380-D15A83777473}"/>
          </ac:spMkLst>
        </pc:spChg>
        <pc:picChg chg="add mod">
          <ac:chgData name="Enno Wulff" userId="76ae2116-c459-40db-bdea-2c6c25cd016e" providerId="ADAL" clId="{72432EB9-E530-4D77-8202-6433D6F71733}" dt="2024-11-11T16:50:19.235" v="1152" actId="1076"/>
          <ac:picMkLst>
            <pc:docMk/>
            <pc:sldMk cId="21923796" sldId="295"/>
            <ac:picMk id="4" creationId="{E8ABE09D-AB57-ACF0-F3AB-5D545A71DA62}"/>
          </ac:picMkLst>
        </pc:picChg>
        <pc:picChg chg="add mod">
          <ac:chgData name="Enno Wulff" userId="76ae2116-c459-40db-bdea-2c6c25cd016e" providerId="ADAL" clId="{72432EB9-E530-4D77-8202-6433D6F71733}" dt="2024-11-11T16:50:20.527" v="1153" actId="1076"/>
          <ac:picMkLst>
            <pc:docMk/>
            <pc:sldMk cId="21923796" sldId="295"/>
            <ac:picMk id="5" creationId="{6B1C01BD-CC2C-B48B-FDB6-5D9626493787}"/>
          </ac:picMkLst>
        </pc:picChg>
        <pc:picChg chg="add mod">
          <ac:chgData name="Enno Wulff" userId="76ae2116-c459-40db-bdea-2c6c25cd016e" providerId="ADAL" clId="{72432EB9-E530-4D77-8202-6433D6F71733}" dt="2024-12-05T08:08:44.751" v="4450" actId="1076"/>
          <ac:picMkLst>
            <pc:docMk/>
            <pc:sldMk cId="21923796" sldId="295"/>
            <ac:picMk id="6" creationId="{4E05F329-3B9E-1259-5FD6-B5042AEBF0D2}"/>
          </ac:picMkLst>
        </pc:picChg>
        <pc:picChg chg="add del mod">
          <ac:chgData name="Enno Wulff" userId="76ae2116-c459-40db-bdea-2c6c25cd016e" providerId="ADAL" clId="{72432EB9-E530-4D77-8202-6433D6F71733}" dt="2024-11-11T16:36:09.280" v="1149" actId="478"/>
          <ac:picMkLst>
            <pc:docMk/>
            <pc:sldMk cId="21923796" sldId="295"/>
            <ac:picMk id="7" creationId="{EEECED77-1811-69BD-BF45-C8EE4CFBA3E5}"/>
          </ac:picMkLst>
        </pc:picChg>
        <pc:picChg chg="add mod">
          <ac:chgData name="Enno Wulff" userId="76ae2116-c459-40db-bdea-2c6c25cd016e" providerId="ADAL" clId="{72432EB9-E530-4D77-8202-6433D6F71733}" dt="2024-11-11T16:50:30.877" v="1156" actId="14100"/>
          <ac:picMkLst>
            <pc:docMk/>
            <pc:sldMk cId="21923796" sldId="295"/>
            <ac:picMk id="8" creationId="{0C245A4E-F153-39BE-513C-77CFEA89E029}"/>
          </ac:picMkLst>
        </pc:picChg>
      </pc:sldChg>
      <pc:sldChg chg="del">
        <pc:chgData name="Enno Wulff" userId="76ae2116-c459-40db-bdea-2c6c25cd016e" providerId="ADAL" clId="{72432EB9-E530-4D77-8202-6433D6F71733}" dt="2024-11-04T12:28:27.599" v="376" actId="2696"/>
        <pc:sldMkLst>
          <pc:docMk/>
          <pc:sldMk cId="4013548955" sldId="295"/>
        </pc:sldMkLst>
      </pc:sldChg>
      <pc:sldChg chg="addSp delSp modSp add mod ord modNotesTx">
        <pc:chgData name="Enno Wulff" userId="76ae2116-c459-40db-bdea-2c6c25cd016e" providerId="ADAL" clId="{72432EB9-E530-4D77-8202-6433D6F71733}" dt="2024-12-05T13:14:32.195" v="4872" actId="1076"/>
        <pc:sldMkLst>
          <pc:docMk/>
          <pc:sldMk cId="2679163312" sldId="296"/>
        </pc:sldMkLst>
        <pc:spChg chg="mod">
          <ac:chgData name="Enno Wulff" userId="76ae2116-c459-40db-bdea-2c6c25cd016e" providerId="ADAL" clId="{72432EB9-E530-4D77-8202-6433D6F71733}" dt="2024-11-06T16:16:29.415" v="823" actId="20577"/>
          <ac:spMkLst>
            <pc:docMk/>
            <pc:sldMk cId="2679163312" sldId="296"/>
            <ac:spMk id="6" creationId="{3F4EAD08-2A63-D629-2AC1-C0C01292D785}"/>
          </ac:spMkLst>
        </pc:spChg>
        <pc:picChg chg="del">
          <ac:chgData name="Enno Wulff" userId="76ae2116-c459-40db-bdea-2c6c25cd016e" providerId="ADAL" clId="{72432EB9-E530-4D77-8202-6433D6F71733}" dt="2024-11-06T16:15:45.103" v="778" actId="478"/>
          <ac:picMkLst>
            <pc:docMk/>
            <pc:sldMk cId="2679163312" sldId="296"/>
            <ac:picMk id="3" creationId="{AC095BC5-D101-123C-CF78-23845E1049EA}"/>
          </ac:picMkLst>
        </pc:picChg>
        <pc:picChg chg="add mod">
          <ac:chgData name="Enno Wulff" userId="76ae2116-c459-40db-bdea-2c6c25cd016e" providerId="ADAL" clId="{72432EB9-E530-4D77-8202-6433D6F71733}" dt="2024-11-06T16:16:31.932" v="824" actId="1076"/>
          <ac:picMkLst>
            <pc:docMk/>
            <pc:sldMk cId="2679163312" sldId="296"/>
            <ac:picMk id="4" creationId="{5BFCA9FA-D649-419C-5B99-AE0B66492FCE}"/>
          </ac:picMkLst>
        </pc:picChg>
        <pc:picChg chg="add mod">
          <ac:chgData name="Enno Wulff" userId="76ae2116-c459-40db-bdea-2c6c25cd016e" providerId="ADAL" clId="{72432EB9-E530-4D77-8202-6433D6F71733}" dt="2024-12-05T13:14:32.195" v="4872" actId="1076"/>
          <ac:picMkLst>
            <pc:docMk/>
            <pc:sldMk cId="2679163312" sldId="296"/>
            <ac:picMk id="3074" creationId="{745C08E5-E2DD-8859-3BBA-C76E91E055A9}"/>
          </ac:picMkLst>
        </pc:picChg>
      </pc:sldChg>
      <pc:sldChg chg="del">
        <pc:chgData name="Enno Wulff" userId="76ae2116-c459-40db-bdea-2c6c25cd016e" providerId="ADAL" clId="{72432EB9-E530-4D77-8202-6433D6F71733}" dt="2024-11-04T12:28:42.693" v="377" actId="2696"/>
        <pc:sldMkLst>
          <pc:docMk/>
          <pc:sldMk cId="3283423777" sldId="296"/>
        </pc:sldMkLst>
      </pc:sldChg>
      <pc:sldChg chg="addSp delSp modSp add mod">
        <pc:chgData name="Enno Wulff" userId="76ae2116-c459-40db-bdea-2c6c25cd016e" providerId="ADAL" clId="{72432EB9-E530-4D77-8202-6433D6F71733}" dt="2024-12-05T08:35:51.394" v="4594" actId="1076"/>
        <pc:sldMkLst>
          <pc:docMk/>
          <pc:sldMk cId="1926191511" sldId="297"/>
        </pc:sldMkLst>
        <pc:spChg chg="add mod">
          <ac:chgData name="Enno Wulff" userId="76ae2116-c459-40db-bdea-2c6c25cd016e" providerId="ADAL" clId="{72432EB9-E530-4D77-8202-6433D6F71733}" dt="2024-12-05T08:35:44.633" v="4591" actId="1076"/>
          <ac:spMkLst>
            <pc:docMk/>
            <pc:sldMk cId="1926191511" sldId="297"/>
            <ac:spMk id="2" creationId="{CF700773-F3B3-2C79-C003-257EBB1D7236}"/>
          </ac:spMkLst>
        </pc:spChg>
        <pc:spChg chg="mod">
          <ac:chgData name="Enno Wulff" userId="76ae2116-c459-40db-bdea-2c6c25cd016e" providerId="ADAL" clId="{72432EB9-E530-4D77-8202-6433D6F71733}" dt="2024-11-11T16:58:39.448" v="1348" actId="20577"/>
          <ac:spMkLst>
            <pc:docMk/>
            <pc:sldMk cId="1926191511" sldId="297"/>
            <ac:spMk id="3" creationId="{28E7606E-7F85-60EB-9829-5B53E8529709}"/>
          </ac:spMkLst>
        </pc:spChg>
        <pc:picChg chg="add del mod">
          <ac:chgData name="Enno Wulff" userId="76ae2116-c459-40db-bdea-2c6c25cd016e" providerId="ADAL" clId="{72432EB9-E530-4D77-8202-6433D6F71733}" dt="2024-11-11T17:02:50.128" v="1352" actId="478"/>
          <ac:picMkLst>
            <pc:docMk/>
            <pc:sldMk cId="1926191511" sldId="297"/>
            <ac:picMk id="2050" creationId="{3857C56B-21C9-DC90-EDCC-37CD8EE6D1C7}"/>
          </ac:picMkLst>
        </pc:picChg>
        <pc:picChg chg="add mod">
          <ac:chgData name="Enno Wulff" userId="76ae2116-c459-40db-bdea-2c6c25cd016e" providerId="ADAL" clId="{72432EB9-E530-4D77-8202-6433D6F71733}" dt="2024-12-05T08:35:51.394" v="4594" actId="1076"/>
          <ac:picMkLst>
            <pc:docMk/>
            <pc:sldMk cId="1926191511" sldId="297"/>
            <ac:picMk id="2052" creationId="{402C5769-8143-B61F-C522-64A96677D5FE}"/>
          </ac:picMkLst>
        </pc:picChg>
      </pc:sldChg>
      <pc:sldChg chg="addSp delSp modSp add mod">
        <pc:chgData name="Enno Wulff" userId="76ae2116-c459-40db-bdea-2c6c25cd016e" providerId="ADAL" clId="{72432EB9-E530-4D77-8202-6433D6F71733}" dt="2024-12-05T08:35:36.623" v="4589" actId="1076"/>
        <pc:sldMkLst>
          <pc:docMk/>
          <pc:sldMk cId="728982972" sldId="298"/>
        </pc:sldMkLst>
        <pc:spChg chg="mod">
          <ac:chgData name="Enno Wulff" userId="76ae2116-c459-40db-bdea-2c6c25cd016e" providerId="ADAL" clId="{72432EB9-E530-4D77-8202-6433D6F71733}" dt="2024-12-05T08:15:52.071" v="4478" actId="20577"/>
          <ac:spMkLst>
            <pc:docMk/>
            <pc:sldMk cId="728982972" sldId="298"/>
            <ac:spMk id="3" creationId="{88524E39-4907-9689-477F-B885344F4308}"/>
          </ac:spMkLst>
        </pc:spChg>
        <pc:spChg chg="add mod">
          <ac:chgData name="Enno Wulff" userId="76ae2116-c459-40db-bdea-2c6c25cd016e" providerId="ADAL" clId="{72432EB9-E530-4D77-8202-6433D6F71733}" dt="2024-11-11T17:09:04.747" v="1435" actId="1076"/>
          <ac:spMkLst>
            <pc:docMk/>
            <pc:sldMk cId="728982972" sldId="298"/>
            <ac:spMk id="8" creationId="{F400CED6-1944-D2F6-8444-82BAD7834608}"/>
          </ac:spMkLst>
        </pc:spChg>
        <pc:picChg chg="add del mod">
          <ac:chgData name="Enno Wulff" userId="76ae2116-c459-40db-bdea-2c6c25cd016e" providerId="ADAL" clId="{72432EB9-E530-4D77-8202-6433D6F71733}" dt="2024-11-11T17:07:35.261" v="1400" actId="478"/>
          <ac:picMkLst>
            <pc:docMk/>
            <pc:sldMk cId="728982972" sldId="298"/>
            <ac:picMk id="4" creationId="{F878E7BA-BD07-E6B0-7710-0A22AD816D01}"/>
          </ac:picMkLst>
        </pc:picChg>
        <pc:picChg chg="add del">
          <ac:chgData name="Enno Wulff" userId="76ae2116-c459-40db-bdea-2c6c25cd016e" providerId="ADAL" clId="{72432EB9-E530-4D77-8202-6433D6F71733}" dt="2024-11-11T17:07:49.844" v="1402" actId="478"/>
          <ac:picMkLst>
            <pc:docMk/>
            <pc:sldMk cId="728982972" sldId="298"/>
            <ac:picMk id="6" creationId="{B66F7642-B3E9-08FA-2499-A2D85F2B862D}"/>
          </ac:picMkLst>
        </pc:picChg>
        <pc:picChg chg="add mod">
          <ac:chgData name="Enno Wulff" userId="76ae2116-c459-40db-bdea-2c6c25cd016e" providerId="ADAL" clId="{72432EB9-E530-4D77-8202-6433D6F71733}" dt="2024-12-05T08:35:36.623" v="4589" actId="1076"/>
          <ac:picMkLst>
            <pc:docMk/>
            <pc:sldMk cId="728982972" sldId="298"/>
            <ac:picMk id="3074" creationId="{F124BEB9-BB5F-910F-85F0-8C5B719A2BA0}"/>
          </ac:picMkLst>
        </pc:picChg>
      </pc:sldChg>
      <pc:sldChg chg="addSp delSp modSp add mod modNotesTx">
        <pc:chgData name="Enno Wulff" userId="76ae2116-c459-40db-bdea-2c6c25cd016e" providerId="ADAL" clId="{72432EB9-E530-4D77-8202-6433D6F71733}" dt="2024-12-05T08:15:59.292" v="4486" actId="20577"/>
        <pc:sldMkLst>
          <pc:docMk/>
          <pc:sldMk cId="4137679333" sldId="299"/>
        </pc:sldMkLst>
        <pc:spChg chg="mod">
          <ac:chgData name="Enno Wulff" userId="76ae2116-c459-40db-bdea-2c6c25cd016e" providerId="ADAL" clId="{72432EB9-E530-4D77-8202-6433D6F71733}" dt="2024-12-05T08:15:59.292" v="4486" actId="20577"/>
          <ac:spMkLst>
            <pc:docMk/>
            <pc:sldMk cId="4137679333" sldId="299"/>
            <ac:spMk id="3" creationId="{B4BCC9D2-F65F-49EE-4656-F6AACC561892}"/>
          </ac:spMkLst>
        </pc:spChg>
        <pc:spChg chg="add del mod">
          <ac:chgData name="Enno Wulff" userId="76ae2116-c459-40db-bdea-2c6c25cd016e" providerId="ADAL" clId="{72432EB9-E530-4D77-8202-6433D6F71733}" dt="2024-11-11T17:09:33.166" v="1456" actId="478"/>
          <ac:spMkLst>
            <pc:docMk/>
            <pc:sldMk cId="4137679333" sldId="299"/>
            <ac:spMk id="4" creationId="{97BC1FDA-0257-529B-2A4A-DE1679D8D906}"/>
          </ac:spMkLst>
        </pc:spChg>
        <pc:spChg chg="add mod">
          <ac:chgData name="Enno Wulff" userId="76ae2116-c459-40db-bdea-2c6c25cd016e" providerId="ADAL" clId="{72432EB9-E530-4D77-8202-6433D6F71733}" dt="2024-11-11T17:10:07.251" v="1476" actId="6549"/>
          <ac:spMkLst>
            <pc:docMk/>
            <pc:sldMk cId="4137679333" sldId="299"/>
            <ac:spMk id="5" creationId="{3711304C-3EEC-B868-4D4F-92EBBC89ED0F}"/>
          </ac:spMkLst>
        </pc:spChg>
        <pc:spChg chg="add mod ord">
          <ac:chgData name="Enno Wulff" userId="76ae2116-c459-40db-bdea-2c6c25cd016e" providerId="ADAL" clId="{72432EB9-E530-4D77-8202-6433D6F71733}" dt="2024-11-11T17:13:33.650" v="1486" actId="2085"/>
          <ac:spMkLst>
            <pc:docMk/>
            <pc:sldMk cId="4137679333" sldId="299"/>
            <ac:spMk id="6" creationId="{49866F01-D300-FC01-1CCE-789677927E3A}"/>
          </ac:spMkLst>
        </pc:spChg>
        <pc:picChg chg="add mod">
          <ac:chgData name="Enno Wulff" userId="76ae2116-c459-40db-bdea-2c6c25cd016e" providerId="ADAL" clId="{72432EB9-E530-4D77-8202-6433D6F71733}" dt="2024-11-11T17:32:51.022" v="1597" actId="1076"/>
          <ac:picMkLst>
            <pc:docMk/>
            <pc:sldMk cId="4137679333" sldId="299"/>
            <ac:picMk id="5122" creationId="{3F830114-2C17-AC95-404F-93E854C9DBA5}"/>
          </ac:picMkLst>
        </pc:picChg>
      </pc:sldChg>
      <pc:sldChg chg="addSp modSp add mod">
        <pc:chgData name="Enno Wulff" userId="76ae2116-c459-40db-bdea-2c6c25cd016e" providerId="ADAL" clId="{72432EB9-E530-4D77-8202-6433D6F71733}" dt="2024-11-29T14:32:14.960" v="3867" actId="1076"/>
        <pc:sldMkLst>
          <pc:docMk/>
          <pc:sldMk cId="3544441915" sldId="300"/>
        </pc:sldMkLst>
        <pc:spChg chg="mod">
          <ac:chgData name="Enno Wulff" userId="76ae2116-c459-40db-bdea-2c6c25cd016e" providerId="ADAL" clId="{72432EB9-E530-4D77-8202-6433D6F71733}" dt="2024-11-29T14:32:05.805" v="3866" actId="20577"/>
          <ac:spMkLst>
            <pc:docMk/>
            <pc:sldMk cId="3544441915" sldId="300"/>
            <ac:spMk id="3" creationId="{CA8252B1-AEC5-AD59-7BF3-DF82654EA698}"/>
          </ac:spMkLst>
        </pc:spChg>
        <pc:picChg chg="add mod">
          <ac:chgData name="Enno Wulff" userId="76ae2116-c459-40db-bdea-2c6c25cd016e" providerId="ADAL" clId="{72432EB9-E530-4D77-8202-6433D6F71733}" dt="2024-11-29T14:32:14.960" v="3867" actId="1076"/>
          <ac:picMkLst>
            <pc:docMk/>
            <pc:sldMk cId="3544441915" sldId="300"/>
            <ac:picMk id="7170" creationId="{8D2F1FA7-3CBD-0C0A-BB83-11FD5D6C36F1}"/>
          </ac:picMkLst>
        </pc:picChg>
      </pc:sldChg>
      <pc:sldChg chg="addSp modSp add mod">
        <pc:chgData name="Enno Wulff" userId="76ae2116-c459-40db-bdea-2c6c25cd016e" providerId="ADAL" clId="{72432EB9-E530-4D77-8202-6433D6F71733}" dt="2024-11-29T14:32:57.295" v="3871" actId="1076"/>
        <pc:sldMkLst>
          <pc:docMk/>
          <pc:sldMk cId="3894319689" sldId="301"/>
        </pc:sldMkLst>
        <pc:spChg chg="mod">
          <ac:chgData name="Enno Wulff" userId="76ae2116-c459-40db-bdea-2c6c25cd016e" providerId="ADAL" clId="{72432EB9-E530-4D77-8202-6433D6F71733}" dt="2024-11-29T14:32:57.295" v="3871" actId="1076"/>
          <ac:spMkLst>
            <pc:docMk/>
            <pc:sldMk cId="3894319689" sldId="301"/>
            <ac:spMk id="3" creationId="{7831E0C1-0238-24B6-BE89-6451A6CA4709}"/>
          </ac:spMkLst>
        </pc:spChg>
        <pc:spChg chg="add mod">
          <ac:chgData name="Enno Wulff" userId="76ae2116-c459-40db-bdea-2c6c25cd016e" providerId="ADAL" clId="{72432EB9-E530-4D77-8202-6433D6F71733}" dt="2024-11-29T14:32:53.567" v="3870" actId="14100"/>
          <ac:spMkLst>
            <pc:docMk/>
            <pc:sldMk cId="3894319689" sldId="301"/>
            <ac:spMk id="4" creationId="{4E5CD64E-EECF-FF04-AB7B-3ABCA3721744}"/>
          </ac:spMkLst>
        </pc:spChg>
      </pc:sldChg>
      <pc:sldChg chg="addSp modSp add mod">
        <pc:chgData name="Enno Wulff" userId="76ae2116-c459-40db-bdea-2c6c25cd016e" providerId="ADAL" clId="{72432EB9-E530-4D77-8202-6433D6F71733}" dt="2024-12-05T08:34:35.428" v="4582" actId="1076"/>
        <pc:sldMkLst>
          <pc:docMk/>
          <pc:sldMk cId="2983044085" sldId="302"/>
        </pc:sldMkLst>
        <pc:spChg chg="mod">
          <ac:chgData name="Enno Wulff" userId="76ae2116-c459-40db-bdea-2c6c25cd016e" providerId="ADAL" clId="{72432EB9-E530-4D77-8202-6433D6F71733}" dt="2024-11-11T17:55:33.569" v="1836" actId="20577"/>
          <ac:spMkLst>
            <pc:docMk/>
            <pc:sldMk cId="2983044085" sldId="302"/>
            <ac:spMk id="3" creationId="{1C4D1F06-D227-E65E-943E-31B59CA78C1D}"/>
          </ac:spMkLst>
        </pc:spChg>
        <pc:spChg chg="add mod">
          <ac:chgData name="Enno Wulff" userId="76ae2116-c459-40db-bdea-2c6c25cd016e" providerId="ADAL" clId="{72432EB9-E530-4D77-8202-6433D6F71733}" dt="2024-12-05T08:34:29.983" v="4581" actId="1076"/>
          <ac:spMkLst>
            <pc:docMk/>
            <pc:sldMk cId="2983044085" sldId="302"/>
            <ac:spMk id="4" creationId="{A45C7F10-5290-F754-3ADB-BE71384B4150}"/>
          </ac:spMkLst>
        </pc:spChg>
        <pc:picChg chg="add mod">
          <ac:chgData name="Enno Wulff" userId="76ae2116-c459-40db-bdea-2c6c25cd016e" providerId="ADAL" clId="{72432EB9-E530-4D77-8202-6433D6F71733}" dt="2024-12-05T08:34:35.428" v="4582" actId="1076"/>
          <ac:picMkLst>
            <pc:docMk/>
            <pc:sldMk cId="2983044085" sldId="302"/>
            <ac:picMk id="9218" creationId="{84819FEF-61A0-B294-823E-855BFABD6C1A}"/>
          </ac:picMkLst>
        </pc:picChg>
      </pc:sldChg>
      <pc:sldChg chg="addSp delSp modSp add mod modNotesTx">
        <pc:chgData name="Enno Wulff" userId="76ae2116-c459-40db-bdea-2c6c25cd016e" providerId="ADAL" clId="{72432EB9-E530-4D77-8202-6433D6F71733}" dt="2024-12-05T08:35:12.473" v="4587" actId="404"/>
        <pc:sldMkLst>
          <pc:docMk/>
          <pc:sldMk cId="1371073216" sldId="303"/>
        </pc:sldMkLst>
        <pc:spChg chg="add del">
          <ac:chgData name="Enno Wulff" userId="76ae2116-c459-40db-bdea-2c6c25cd016e" providerId="ADAL" clId="{72432EB9-E530-4D77-8202-6433D6F71733}" dt="2024-11-11T17:14:55.665" v="1489" actId="478"/>
          <ac:spMkLst>
            <pc:docMk/>
            <pc:sldMk cId="1371073216" sldId="303"/>
            <ac:spMk id="2" creationId="{C17FDD51-7679-2071-9C16-A9A8FD0D4504}"/>
          </ac:spMkLst>
        </pc:spChg>
        <pc:spChg chg="mod">
          <ac:chgData name="Enno Wulff" userId="76ae2116-c459-40db-bdea-2c6c25cd016e" providerId="ADAL" clId="{72432EB9-E530-4D77-8202-6433D6F71733}" dt="2024-12-05T08:16:14.973" v="4501" actId="27636"/>
          <ac:spMkLst>
            <pc:docMk/>
            <pc:sldMk cId="1371073216" sldId="303"/>
            <ac:spMk id="3" creationId="{2A0E9289-3885-5685-01D9-63DAF51B9D9E}"/>
          </ac:spMkLst>
        </pc:spChg>
        <pc:spChg chg="add mod">
          <ac:chgData name="Enno Wulff" userId="76ae2116-c459-40db-bdea-2c6c25cd016e" providerId="ADAL" clId="{72432EB9-E530-4D77-8202-6433D6F71733}" dt="2024-12-05T08:35:12.473" v="4587" actId="404"/>
          <ac:spMkLst>
            <pc:docMk/>
            <pc:sldMk cId="1371073216" sldId="303"/>
            <ac:spMk id="4" creationId="{F7027FC1-F8E8-E8A9-F6DF-DBF8DDCB747D}"/>
          </ac:spMkLst>
        </pc:spChg>
        <pc:spChg chg="mod">
          <ac:chgData name="Enno Wulff" userId="76ae2116-c459-40db-bdea-2c6c25cd016e" providerId="ADAL" clId="{72432EB9-E530-4D77-8202-6433D6F71733}" dt="2024-11-11T17:23:06.615" v="1547" actId="20577"/>
          <ac:spMkLst>
            <pc:docMk/>
            <pc:sldMk cId="1371073216" sldId="303"/>
            <ac:spMk id="5" creationId="{3E659371-ED3A-BB7D-7E8D-D26C1F846DE6}"/>
          </ac:spMkLst>
        </pc:spChg>
        <pc:spChg chg="del">
          <ac:chgData name="Enno Wulff" userId="76ae2116-c459-40db-bdea-2c6c25cd016e" providerId="ADAL" clId="{72432EB9-E530-4D77-8202-6433D6F71733}" dt="2024-11-11T17:15:24.368" v="1515" actId="478"/>
          <ac:spMkLst>
            <pc:docMk/>
            <pc:sldMk cId="1371073216" sldId="303"/>
            <ac:spMk id="6" creationId="{4BE51577-FB39-50A8-B7A4-4EC45E4D0E01}"/>
          </ac:spMkLst>
        </pc:spChg>
      </pc:sldChg>
      <pc:sldChg chg="addSp delSp modSp add mod">
        <pc:chgData name="Enno Wulff" userId="76ae2116-c459-40db-bdea-2c6c25cd016e" providerId="ADAL" clId="{72432EB9-E530-4D77-8202-6433D6F71733}" dt="2024-11-29T14:32:38.284" v="3869" actId="20577"/>
        <pc:sldMkLst>
          <pc:docMk/>
          <pc:sldMk cId="3743823262" sldId="304"/>
        </pc:sldMkLst>
        <pc:spChg chg="add mod">
          <ac:chgData name="Enno Wulff" userId="76ae2116-c459-40db-bdea-2c6c25cd016e" providerId="ADAL" clId="{72432EB9-E530-4D77-8202-6433D6F71733}" dt="2024-11-29T14:32:38.284" v="3869" actId="20577"/>
          <ac:spMkLst>
            <pc:docMk/>
            <pc:sldMk cId="3743823262" sldId="304"/>
            <ac:spMk id="2" creationId="{C45C8937-84BD-D9F8-ADE4-ABDA5F7D540B}"/>
          </ac:spMkLst>
        </pc:spChg>
        <pc:spChg chg="mod">
          <ac:chgData name="Enno Wulff" userId="76ae2116-c459-40db-bdea-2c6c25cd016e" providerId="ADAL" clId="{72432EB9-E530-4D77-8202-6433D6F71733}" dt="2024-11-11T17:41:02.877" v="1655" actId="20577"/>
          <ac:spMkLst>
            <pc:docMk/>
            <pc:sldMk cId="3743823262" sldId="304"/>
            <ac:spMk id="3" creationId="{338A756C-ED68-7BF3-F211-BE21E2183F2F}"/>
          </ac:spMkLst>
        </pc:spChg>
        <pc:picChg chg="del">
          <ac:chgData name="Enno Wulff" userId="76ae2116-c459-40db-bdea-2c6c25cd016e" providerId="ADAL" clId="{72432EB9-E530-4D77-8202-6433D6F71733}" dt="2024-11-11T17:39:12.060" v="1631" actId="478"/>
          <ac:picMkLst>
            <pc:docMk/>
            <pc:sldMk cId="3743823262" sldId="304"/>
            <ac:picMk id="7170" creationId="{4083DE46-8356-4081-8674-1973F6EA41A0}"/>
          </ac:picMkLst>
        </pc:picChg>
      </pc:sldChg>
      <pc:sldChg chg="modSp add mod">
        <pc:chgData name="Enno Wulff" userId="76ae2116-c459-40db-bdea-2c6c25cd016e" providerId="ADAL" clId="{72432EB9-E530-4D77-8202-6433D6F71733}" dt="2024-11-11T17:56:42.657" v="1929" actId="1076"/>
        <pc:sldMkLst>
          <pc:docMk/>
          <pc:sldMk cId="1081967612" sldId="305"/>
        </pc:sldMkLst>
        <pc:spChg chg="mod">
          <ac:chgData name="Enno Wulff" userId="76ae2116-c459-40db-bdea-2c6c25cd016e" providerId="ADAL" clId="{72432EB9-E530-4D77-8202-6433D6F71733}" dt="2024-11-11T17:56:42.657" v="1929" actId="1076"/>
          <ac:spMkLst>
            <pc:docMk/>
            <pc:sldMk cId="1081967612" sldId="305"/>
            <ac:spMk id="4" creationId="{9AC2A281-2D07-66B5-F6B6-0BA0C40C72DA}"/>
          </ac:spMkLst>
        </pc:spChg>
      </pc:sldChg>
      <pc:sldChg chg="addSp modSp add mod modNotesTx">
        <pc:chgData name="Enno Wulff" userId="76ae2116-c459-40db-bdea-2c6c25cd016e" providerId="ADAL" clId="{72432EB9-E530-4D77-8202-6433D6F71733}" dt="2024-11-11T17:56:18.188" v="1927" actId="20577"/>
        <pc:sldMkLst>
          <pc:docMk/>
          <pc:sldMk cId="3029842824" sldId="306"/>
        </pc:sldMkLst>
        <pc:spChg chg="mod">
          <ac:chgData name="Enno Wulff" userId="76ae2116-c459-40db-bdea-2c6c25cd016e" providerId="ADAL" clId="{72432EB9-E530-4D77-8202-6433D6F71733}" dt="2024-11-11T17:45:33.309" v="1742" actId="20577"/>
          <ac:spMkLst>
            <pc:docMk/>
            <pc:sldMk cId="3029842824" sldId="306"/>
            <ac:spMk id="4" creationId="{7136856A-6363-8CC9-BC91-07AEED18E02E}"/>
          </ac:spMkLst>
        </pc:spChg>
        <pc:picChg chg="add mod">
          <ac:chgData name="Enno Wulff" userId="76ae2116-c459-40db-bdea-2c6c25cd016e" providerId="ADAL" clId="{72432EB9-E530-4D77-8202-6433D6F71733}" dt="2024-11-11T17:45:45.367" v="1744" actId="1076"/>
          <ac:picMkLst>
            <pc:docMk/>
            <pc:sldMk cId="3029842824" sldId="306"/>
            <ac:picMk id="8194" creationId="{A524C955-3334-1FBD-F897-C4A07E8C27CF}"/>
          </ac:picMkLst>
        </pc:picChg>
      </pc:sldChg>
      <pc:sldChg chg="addSp delSp modSp add mod modNotesTx">
        <pc:chgData name="Enno Wulff" userId="76ae2116-c459-40db-bdea-2c6c25cd016e" providerId="ADAL" clId="{72432EB9-E530-4D77-8202-6433D6F71733}" dt="2024-11-28T17:20:43.846" v="3784" actId="478"/>
        <pc:sldMkLst>
          <pc:docMk/>
          <pc:sldMk cId="3708103853" sldId="307"/>
        </pc:sldMkLst>
        <pc:spChg chg="mod">
          <ac:chgData name="Enno Wulff" userId="76ae2116-c459-40db-bdea-2c6c25cd016e" providerId="ADAL" clId="{72432EB9-E530-4D77-8202-6433D6F71733}" dt="2024-11-11T17:55:42.761" v="1842" actId="1076"/>
          <ac:spMkLst>
            <pc:docMk/>
            <pc:sldMk cId="3708103853" sldId="307"/>
            <ac:spMk id="3" creationId="{9876D4B9-9B67-CEA8-5990-F785BA52CBA9}"/>
          </ac:spMkLst>
        </pc:spChg>
        <pc:spChg chg="add del mod">
          <ac:chgData name="Enno Wulff" userId="76ae2116-c459-40db-bdea-2c6c25cd016e" providerId="ADAL" clId="{72432EB9-E530-4D77-8202-6433D6F71733}" dt="2024-11-28T17:20:43.846" v="3784" actId="478"/>
          <ac:spMkLst>
            <pc:docMk/>
            <pc:sldMk cId="3708103853" sldId="307"/>
            <ac:spMk id="4" creationId="{66156DE0-AA3D-5074-58B0-2B033190E4EF}"/>
          </ac:spMkLst>
        </pc:spChg>
        <pc:picChg chg="add del mod">
          <ac:chgData name="Enno Wulff" userId="76ae2116-c459-40db-bdea-2c6c25cd016e" providerId="ADAL" clId="{72432EB9-E530-4D77-8202-6433D6F71733}" dt="2024-11-28T17:20:26.345" v="3779" actId="478"/>
          <ac:picMkLst>
            <pc:docMk/>
            <pc:sldMk cId="3708103853" sldId="307"/>
            <ac:picMk id="5" creationId="{CAEE42C3-F556-FFD8-6FAC-1F9BEC4EEE69}"/>
          </ac:picMkLst>
        </pc:picChg>
        <pc:picChg chg="add mod">
          <ac:chgData name="Enno Wulff" userId="76ae2116-c459-40db-bdea-2c6c25cd016e" providerId="ADAL" clId="{72432EB9-E530-4D77-8202-6433D6F71733}" dt="2024-11-11T17:54:59.985" v="1825" actId="14100"/>
          <ac:picMkLst>
            <pc:docMk/>
            <pc:sldMk cId="3708103853" sldId="307"/>
            <ac:picMk id="6" creationId="{9C4E0BAE-DAB3-DB10-45FF-BD4A0DA28E8D}"/>
          </ac:picMkLst>
        </pc:picChg>
        <pc:picChg chg="add mod">
          <ac:chgData name="Enno Wulff" userId="76ae2116-c459-40db-bdea-2c6c25cd016e" providerId="ADAL" clId="{72432EB9-E530-4D77-8202-6433D6F71733}" dt="2024-11-11T17:55:11.871" v="1829" actId="14100"/>
          <ac:picMkLst>
            <pc:docMk/>
            <pc:sldMk cId="3708103853" sldId="307"/>
            <ac:picMk id="8" creationId="{DCAF593B-EB93-8040-47CC-6E1743C9F8C6}"/>
          </ac:picMkLst>
        </pc:picChg>
        <pc:picChg chg="add mod">
          <ac:chgData name="Enno Wulff" userId="76ae2116-c459-40db-bdea-2c6c25cd016e" providerId="ADAL" clId="{72432EB9-E530-4D77-8202-6433D6F71733}" dt="2024-11-28T17:20:38.062" v="3783" actId="1076"/>
          <ac:picMkLst>
            <pc:docMk/>
            <pc:sldMk cId="3708103853" sldId="307"/>
            <ac:picMk id="9" creationId="{0AB8D8CE-AA62-692A-8DD3-356ABE55E8F1}"/>
          </ac:picMkLst>
        </pc:picChg>
      </pc:sldChg>
      <pc:sldChg chg="addSp delSp modSp add mod modNotesTx">
        <pc:chgData name="Enno Wulff" userId="76ae2116-c459-40db-bdea-2c6c25cd016e" providerId="ADAL" clId="{72432EB9-E530-4D77-8202-6433D6F71733}" dt="2024-12-05T08:33:06.539" v="4552" actId="20577"/>
        <pc:sldMkLst>
          <pc:docMk/>
          <pc:sldMk cId="2822769906" sldId="308"/>
        </pc:sldMkLst>
        <pc:spChg chg="mod">
          <ac:chgData name="Enno Wulff" userId="76ae2116-c459-40db-bdea-2c6c25cd016e" providerId="ADAL" clId="{72432EB9-E530-4D77-8202-6433D6F71733}" dt="2024-11-11T18:36:17.202" v="2733" actId="1076"/>
          <ac:spMkLst>
            <pc:docMk/>
            <pc:sldMk cId="2822769906" sldId="308"/>
            <ac:spMk id="3" creationId="{1CA09E01-75F0-19AF-EE2D-211FCC80BF3B}"/>
          </ac:spMkLst>
        </pc:spChg>
        <pc:spChg chg="add mod">
          <ac:chgData name="Enno Wulff" userId="76ae2116-c459-40db-bdea-2c6c25cd016e" providerId="ADAL" clId="{72432EB9-E530-4D77-8202-6433D6F71733}" dt="2024-12-05T08:33:06.539" v="4552" actId="20577"/>
          <ac:spMkLst>
            <pc:docMk/>
            <pc:sldMk cId="2822769906" sldId="308"/>
            <ac:spMk id="4" creationId="{E2DA44F4-620B-BA5A-9C34-237E51BB4864}"/>
          </ac:spMkLst>
        </pc:spChg>
        <pc:spChg chg="add mod">
          <ac:chgData name="Enno Wulff" userId="76ae2116-c459-40db-bdea-2c6c25cd016e" providerId="ADAL" clId="{72432EB9-E530-4D77-8202-6433D6F71733}" dt="2024-11-28T17:17:43.390" v="3767" actId="1076"/>
          <ac:spMkLst>
            <pc:docMk/>
            <pc:sldMk cId="2822769906" sldId="308"/>
            <ac:spMk id="8" creationId="{4AAA65E4-D4A5-EF6E-E4B1-BAB1C221D6B9}"/>
          </ac:spMkLst>
        </pc:spChg>
        <pc:picChg chg="add del">
          <ac:chgData name="Enno Wulff" userId="76ae2116-c459-40db-bdea-2c6c25cd016e" providerId="ADAL" clId="{72432EB9-E530-4D77-8202-6433D6F71733}" dt="2024-11-28T17:17:00.519" v="3738" actId="478"/>
          <ac:picMkLst>
            <pc:docMk/>
            <pc:sldMk cId="2822769906" sldId="308"/>
            <ac:picMk id="5" creationId="{3C37CEDF-577A-B600-5EAF-A6CD1B0AE653}"/>
          </ac:picMkLst>
        </pc:picChg>
        <pc:picChg chg="add mod">
          <ac:chgData name="Enno Wulff" userId="76ae2116-c459-40db-bdea-2c6c25cd016e" providerId="ADAL" clId="{72432EB9-E530-4D77-8202-6433D6F71733}" dt="2024-12-05T08:32:52.411" v="4543" actId="1076"/>
          <ac:picMkLst>
            <pc:docMk/>
            <pc:sldMk cId="2822769906" sldId="308"/>
            <ac:picMk id="7" creationId="{E54566FE-5F0C-DA93-0EB6-E465B74501FB}"/>
          </ac:picMkLst>
        </pc:picChg>
      </pc:sldChg>
      <pc:sldChg chg="addSp delSp modSp add mod">
        <pc:chgData name="Enno Wulff" userId="76ae2116-c459-40db-bdea-2c6c25cd016e" providerId="ADAL" clId="{72432EB9-E530-4D77-8202-6433D6F71733}" dt="2024-11-11T18:50:40.852" v="2958" actId="14100"/>
        <pc:sldMkLst>
          <pc:docMk/>
          <pc:sldMk cId="2785235959" sldId="309"/>
        </pc:sldMkLst>
        <pc:spChg chg="mod">
          <ac:chgData name="Enno Wulff" userId="76ae2116-c459-40db-bdea-2c6c25cd016e" providerId="ADAL" clId="{72432EB9-E530-4D77-8202-6433D6F71733}" dt="2024-11-11T18:46:39.581" v="2848" actId="1076"/>
          <ac:spMkLst>
            <pc:docMk/>
            <pc:sldMk cId="2785235959" sldId="309"/>
            <ac:spMk id="3" creationId="{84B546A1-EF23-334D-D7FD-0AB47869341F}"/>
          </ac:spMkLst>
        </pc:spChg>
        <pc:spChg chg="add del mod">
          <ac:chgData name="Enno Wulff" userId="76ae2116-c459-40db-bdea-2c6c25cd016e" providerId="ADAL" clId="{72432EB9-E530-4D77-8202-6433D6F71733}" dt="2024-11-11T18:48:05.726" v="2860" actId="478"/>
          <ac:spMkLst>
            <pc:docMk/>
            <pc:sldMk cId="2785235959" sldId="309"/>
            <ac:spMk id="7" creationId="{DADD123A-1F4A-1293-EB1B-8A7DF557BFAC}"/>
          </ac:spMkLst>
        </pc:spChg>
        <pc:spChg chg="add mod">
          <ac:chgData name="Enno Wulff" userId="76ae2116-c459-40db-bdea-2c6c25cd016e" providerId="ADAL" clId="{72432EB9-E530-4D77-8202-6433D6F71733}" dt="2024-11-11T18:49:06.426" v="2873" actId="1582"/>
          <ac:spMkLst>
            <pc:docMk/>
            <pc:sldMk cId="2785235959" sldId="309"/>
            <ac:spMk id="8" creationId="{7C965A7F-EDFD-0008-67FA-6685DD0B148B}"/>
          </ac:spMkLst>
        </pc:spChg>
        <pc:spChg chg="add mod">
          <ac:chgData name="Enno Wulff" userId="76ae2116-c459-40db-bdea-2c6c25cd016e" providerId="ADAL" clId="{72432EB9-E530-4D77-8202-6433D6F71733}" dt="2024-11-11T18:50:27.052" v="2956" actId="14100"/>
          <ac:spMkLst>
            <pc:docMk/>
            <pc:sldMk cId="2785235959" sldId="309"/>
            <ac:spMk id="9" creationId="{3B91D86A-3757-6DC7-24F3-AA04540A18C0}"/>
          </ac:spMkLst>
        </pc:spChg>
        <pc:spChg chg="add mod">
          <ac:chgData name="Enno Wulff" userId="76ae2116-c459-40db-bdea-2c6c25cd016e" providerId="ADAL" clId="{72432EB9-E530-4D77-8202-6433D6F71733}" dt="2024-11-11T18:50:31.659" v="2957" actId="14100"/>
          <ac:spMkLst>
            <pc:docMk/>
            <pc:sldMk cId="2785235959" sldId="309"/>
            <ac:spMk id="10" creationId="{4C934505-3B77-A319-20C1-ED99AECBEB77}"/>
          </ac:spMkLst>
        </pc:spChg>
        <pc:spChg chg="add mod">
          <ac:chgData name="Enno Wulff" userId="76ae2116-c459-40db-bdea-2c6c25cd016e" providerId="ADAL" clId="{72432EB9-E530-4D77-8202-6433D6F71733}" dt="2024-11-11T18:50:40.852" v="2958" actId="14100"/>
          <ac:spMkLst>
            <pc:docMk/>
            <pc:sldMk cId="2785235959" sldId="309"/>
            <ac:spMk id="11" creationId="{8F4ACDE6-038B-1132-BF8E-3943C400A23B}"/>
          </ac:spMkLst>
        </pc:spChg>
        <pc:picChg chg="add mod">
          <ac:chgData name="Enno Wulff" userId="76ae2116-c459-40db-bdea-2c6c25cd016e" providerId="ADAL" clId="{72432EB9-E530-4D77-8202-6433D6F71733}" dt="2024-11-11T18:47:08.501" v="2850" actId="1076"/>
          <ac:picMkLst>
            <pc:docMk/>
            <pc:sldMk cId="2785235959" sldId="309"/>
            <ac:picMk id="4" creationId="{1596F29C-499A-AA3D-FC08-28BD08D4EBD0}"/>
          </ac:picMkLst>
        </pc:picChg>
        <pc:cxnChg chg="add del mod">
          <ac:chgData name="Enno Wulff" userId="76ae2116-c459-40db-bdea-2c6c25cd016e" providerId="ADAL" clId="{72432EB9-E530-4D77-8202-6433D6F71733}" dt="2024-11-11T18:47:38.954" v="2853" actId="478"/>
          <ac:cxnSpMkLst>
            <pc:docMk/>
            <pc:sldMk cId="2785235959" sldId="309"/>
            <ac:cxnSpMk id="6" creationId="{28B3589E-5241-DA62-F205-697DADF0085A}"/>
          </ac:cxnSpMkLst>
        </pc:cxnChg>
      </pc:sldChg>
      <pc:sldChg chg="addSp delSp modSp add mod ord modNotesTx">
        <pc:chgData name="Enno Wulff" userId="76ae2116-c459-40db-bdea-2c6c25cd016e" providerId="ADAL" clId="{72432EB9-E530-4D77-8202-6433D6F71733}" dt="2024-11-11T18:11:09.166" v="2382" actId="20577"/>
        <pc:sldMkLst>
          <pc:docMk/>
          <pc:sldMk cId="3164510446" sldId="310"/>
        </pc:sldMkLst>
        <pc:spChg chg="add mod">
          <ac:chgData name="Enno Wulff" userId="76ae2116-c459-40db-bdea-2c6c25cd016e" providerId="ADAL" clId="{72432EB9-E530-4D77-8202-6433D6F71733}" dt="2024-11-11T18:07:05.385" v="2093" actId="1076"/>
          <ac:spMkLst>
            <pc:docMk/>
            <pc:sldMk cId="3164510446" sldId="310"/>
            <ac:spMk id="5" creationId="{A53FEC80-ED4C-BCC0-0230-FE65949B99AF}"/>
          </ac:spMkLst>
        </pc:spChg>
        <pc:spChg chg="del mod">
          <ac:chgData name="Enno Wulff" userId="76ae2116-c459-40db-bdea-2c6c25cd016e" providerId="ADAL" clId="{72432EB9-E530-4D77-8202-6433D6F71733}" dt="2024-11-11T18:07:10.508" v="2094" actId="478"/>
          <ac:spMkLst>
            <pc:docMk/>
            <pc:sldMk cId="3164510446" sldId="310"/>
            <ac:spMk id="6" creationId="{15D1ED4E-5A85-DE6F-33A8-9AE5CEC67668}"/>
          </ac:spMkLst>
        </pc:spChg>
        <pc:spChg chg="add mod">
          <ac:chgData name="Enno Wulff" userId="76ae2116-c459-40db-bdea-2c6c25cd016e" providerId="ADAL" clId="{72432EB9-E530-4D77-8202-6433D6F71733}" dt="2024-11-11T18:07:27.383" v="2096"/>
          <ac:spMkLst>
            <pc:docMk/>
            <pc:sldMk cId="3164510446" sldId="310"/>
            <ac:spMk id="7" creationId="{A9139899-733C-3E01-1638-C442DB89A139}"/>
          </ac:spMkLst>
        </pc:spChg>
        <pc:spChg chg="add mod">
          <ac:chgData name="Enno Wulff" userId="76ae2116-c459-40db-bdea-2c6c25cd016e" providerId="ADAL" clId="{72432EB9-E530-4D77-8202-6433D6F71733}" dt="2024-11-11T18:07:50.277" v="2126" actId="1076"/>
          <ac:spMkLst>
            <pc:docMk/>
            <pc:sldMk cId="3164510446" sldId="310"/>
            <ac:spMk id="8" creationId="{83C6C63D-9CC6-A997-F03F-7F26786B92FE}"/>
          </ac:spMkLst>
        </pc:spChg>
        <pc:picChg chg="add mod">
          <ac:chgData name="Enno Wulff" userId="76ae2116-c459-40db-bdea-2c6c25cd016e" providerId="ADAL" clId="{72432EB9-E530-4D77-8202-6433D6F71733}" dt="2024-11-11T18:06:58.712" v="2092" actId="1076"/>
          <ac:picMkLst>
            <pc:docMk/>
            <pc:sldMk cId="3164510446" sldId="310"/>
            <ac:picMk id="3" creationId="{26255843-70F2-14CB-F93D-ADE95794C997}"/>
          </ac:picMkLst>
        </pc:picChg>
      </pc:sldChg>
      <pc:sldChg chg="add modNotesTx">
        <pc:chgData name="Enno Wulff" userId="76ae2116-c459-40db-bdea-2c6c25cd016e" providerId="ADAL" clId="{72432EB9-E530-4D77-8202-6433D6F71733}" dt="2024-12-05T13:21:58.230" v="4875"/>
        <pc:sldMkLst>
          <pc:docMk/>
          <pc:sldMk cId="84352978" sldId="311"/>
        </pc:sldMkLst>
      </pc:sldChg>
      <pc:sldChg chg="addSp delSp modSp add mod ord">
        <pc:chgData name="Enno Wulff" userId="76ae2116-c459-40db-bdea-2c6c25cd016e" providerId="ADAL" clId="{72432EB9-E530-4D77-8202-6433D6F71733}" dt="2024-12-05T08:33:55.584" v="4561" actId="1076"/>
        <pc:sldMkLst>
          <pc:docMk/>
          <pc:sldMk cId="292415401" sldId="312"/>
        </pc:sldMkLst>
        <pc:spChg chg="mod">
          <ac:chgData name="Enno Wulff" userId="76ae2116-c459-40db-bdea-2c6c25cd016e" providerId="ADAL" clId="{72432EB9-E530-4D77-8202-6433D6F71733}" dt="2024-12-05T08:33:55.584" v="4561" actId="1076"/>
          <ac:spMkLst>
            <pc:docMk/>
            <pc:sldMk cId="292415401" sldId="312"/>
            <ac:spMk id="3" creationId="{7C9A824A-CE55-D6B7-66A6-156909AF5984}"/>
          </ac:spMkLst>
        </pc:spChg>
        <pc:spChg chg="add del mod">
          <ac:chgData name="Enno Wulff" userId="76ae2116-c459-40db-bdea-2c6c25cd016e" providerId="ADAL" clId="{72432EB9-E530-4D77-8202-6433D6F71733}" dt="2024-11-11T18:22:44.124" v="2499" actId="478"/>
          <ac:spMkLst>
            <pc:docMk/>
            <pc:sldMk cId="292415401" sldId="312"/>
            <ac:spMk id="4" creationId="{7F6328E2-D39F-5D30-9BA3-558FF52DE244}"/>
          </ac:spMkLst>
        </pc:spChg>
        <pc:spChg chg="del">
          <ac:chgData name="Enno Wulff" userId="76ae2116-c459-40db-bdea-2c6c25cd016e" providerId="ADAL" clId="{72432EB9-E530-4D77-8202-6433D6F71733}" dt="2024-11-11T18:23:28.362" v="2532" actId="478"/>
          <ac:spMkLst>
            <pc:docMk/>
            <pc:sldMk cId="292415401" sldId="312"/>
            <ac:spMk id="5" creationId="{243180C2-6F45-15FE-D0CB-B72B56DE0AE6}"/>
          </ac:spMkLst>
        </pc:spChg>
        <pc:spChg chg="add del mod">
          <ac:chgData name="Enno Wulff" userId="76ae2116-c459-40db-bdea-2c6c25cd016e" providerId="ADAL" clId="{72432EB9-E530-4D77-8202-6433D6F71733}" dt="2024-11-11T18:28:29.025" v="2556" actId="478"/>
          <ac:spMkLst>
            <pc:docMk/>
            <pc:sldMk cId="292415401" sldId="312"/>
            <ac:spMk id="8" creationId="{0C47F4AB-3F12-8135-AFE4-E0D9453528D4}"/>
          </ac:spMkLst>
        </pc:spChg>
        <pc:spChg chg="del">
          <ac:chgData name="Enno Wulff" userId="76ae2116-c459-40db-bdea-2c6c25cd016e" providerId="ADAL" clId="{72432EB9-E530-4D77-8202-6433D6F71733}" dt="2024-11-11T18:22:49.791" v="2504" actId="478"/>
          <ac:spMkLst>
            <pc:docMk/>
            <pc:sldMk cId="292415401" sldId="312"/>
            <ac:spMk id="10" creationId="{E243F2F9-86A0-F536-FEF3-30D1DC4C2C9F}"/>
          </ac:spMkLst>
        </pc:spChg>
        <pc:spChg chg="del">
          <ac:chgData name="Enno Wulff" userId="76ae2116-c459-40db-bdea-2c6c25cd016e" providerId="ADAL" clId="{72432EB9-E530-4D77-8202-6433D6F71733}" dt="2024-11-11T18:23:16.524" v="2520" actId="478"/>
          <ac:spMkLst>
            <pc:docMk/>
            <pc:sldMk cId="292415401" sldId="312"/>
            <ac:spMk id="16" creationId="{F004ADB7-0C82-7FA7-F1A6-56F3E1116675}"/>
          </ac:spMkLst>
        </pc:spChg>
        <pc:spChg chg="add mod">
          <ac:chgData name="Enno Wulff" userId="76ae2116-c459-40db-bdea-2c6c25cd016e" providerId="ADAL" clId="{72432EB9-E530-4D77-8202-6433D6F71733}" dt="2024-11-11T18:30:23.899" v="2640" actId="1076"/>
          <ac:spMkLst>
            <pc:docMk/>
            <pc:sldMk cId="292415401" sldId="312"/>
            <ac:spMk id="17" creationId="{48AE7D93-0D6D-E600-82F0-668BBC2E858D}"/>
          </ac:spMkLst>
        </pc:spChg>
        <pc:spChg chg="del">
          <ac:chgData name="Enno Wulff" userId="76ae2116-c459-40db-bdea-2c6c25cd016e" providerId="ADAL" clId="{72432EB9-E530-4D77-8202-6433D6F71733}" dt="2024-11-11T18:22:46.619" v="2501" actId="478"/>
          <ac:spMkLst>
            <pc:docMk/>
            <pc:sldMk cId="292415401" sldId="312"/>
            <ac:spMk id="18" creationId="{45C52C10-4C4C-B477-3218-6277B73DC0A3}"/>
          </ac:spMkLst>
        </pc:spChg>
        <pc:picChg chg="del">
          <ac:chgData name="Enno Wulff" userId="76ae2116-c459-40db-bdea-2c6c25cd016e" providerId="ADAL" clId="{72432EB9-E530-4D77-8202-6433D6F71733}" dt="2024-11-11T18:22:42.307" v="2498" actId="478"/>
          <ac:picMkLst>
            <pc:docMk/>
            <pc:sldMk cId="292415401" sldId="312"/>
            <ac:picMk id="6" creationId="{4983BE41-415B-0CE6-3B7D-235B0424DF1F}"/>
          </ac:picMkLst>
        </pc:picChg>
        <pc:picChg chg="del">
          <ac:chgData name="Enno Wulff" userId="76ae2116-c459-40db-bdea-2c6c25cd016e" providerId="ADAL" clId="{72432EB9-E530-4D77-8202-6433D6F71733}" dt="2024-11-11T18:22:44.848" v="2500" actId="478"/>
          <ac:picMkLst>
            <pc:docMk/>
            <pc:sldMk cId="292415401" sldId="312"/>
            <ac:picMk id="9" creationId="{5FDE38C0-FB61-E0B3-8C4A-050CC733BA98}"/>
          </ac:picMkLst>
        </pc:picChg>
        <pc:picChg chg="del">
          <ac:chgData name="Enno Wulff" userId="76ae2116-c459-40db-bdea-2c6c25cd016e" providerId="ADAL" clId="{72432EB9-E530-4D77-8202-6433D6F71733}" dt="2024-11-11T18:22:47.205" v="2502" actId="478"/>
          <ac:picMkLst>
            <pc:docMk/>
            <pc:sldMk cId="292415401" sldId="312"/>
            <ac:picMk id="12" creationId="{3DFEB7B8-14DD-5A60-094E-83C5C9945A96}"/>
          </ac:picMkLst>
        </pc:picChg>
        <pc:picChg chg="add del mod">
          <ac:chgData name="Enno Wulff" userId="76ae2116-c459-40db-bdea-2c6c25cd016e" providerId="ADAL" clId="{72432EB9-E530-4D77-8202-6433D6F71733}" dt="2024-11-11T18:28:27.088" v="2555" actId="478"/>
          <ac:picMkLst>
            <pc:docMk/>
            <pc:sldMk cId="292415401" sldId="312"/>
            <ac:picMk id="13" creationId="{5D2E0A97-4DD8-C291-92FD-9CF111960943}"/>
          </ac:picMkLst>
        </pc:picChg>
        <pc:picChg chg="add del mod">
          <ac:chgData name="Enno Wulff" userId="76ae2116-c459-40db-bdea-2c6c25cd016e" providerId="ADAL" clId="{72432EB9-E530-4D77-8202-6433D6F71733}" dt="2024-11-11T18:30:31.363" v="2641" actId="478"/>
          <ac:picMkLst>
            <pc:docMk/>
            <pc:sldMk cId="292415401" sldId="312"/>
            <ac:picMk id="11266" creationId="{6E70AE3A-27AD-182D-620D-970AB0241A73}"/>
          </ac:picMkLst>
        </pc:picChg>
        <pc:cxnChg chg="del">
          <ac:chgData name="Enno Wulff" userId="76ae2116-c459-40db-bdea-2c6c25cd016e" providerId="ADAL" clId="{72432EB9-E530-4D77-8202-6433D6F71733}" dt="2024-11-11T18:22:48.171" v="2503" actId="478"/>
          <ac:cxnSpMkLst>
            <pc:docMk/>
            <pc:sldMk cId="292415401" sldId="312"/>
            <ac:cxnSpMk id="14" creationId="{EF2C773B-EB0F-0B1B-5CF9-E58A3D6B2784}"/>
          </ac:cxnSpMkLst>
        </pc:cxnChg>
      </pc:sldChg>
      <pc:sldChg chg="addSp delSp modSp add mod modNotesTx">
        <pc:chgData name="Enno Wulff" userId="76ae2116-c459-40db-bdea-2c6c25cd016e" providerId="ADAL" clId="{72432EB9-E530-4D77-8202-6433D6F71733}" dt="2024-12-05T08:34:00.145" v="4562" actId="1076"/>
        <pc:sldMkLst>
          <pc:docMk/>
          <pc:sldMk cId="3339285394" sldId="313"/>
        </pc:sldMkLst>
        <pc:spChg chg="mod">
          <ac:chgData name="Enno Wulff" userId="76ae2116-c459-40db-bdea-2c6c25cd016e" providerId="ADAL" clId="{72432EB9-E530-4D77-8202-6433D6F71733}" dt="2024-12-05T08:34:00.145" v="4562" actId="1076"/>
          <ac:spMkLst>
            <pc:docMk/>
            <pc:sldMk cId="3339285394" sldId="313"/>
            <ac:spMk id="3" creationId="{E129BFDF-8888-6D50-2B86-48D38EE448EE}"/>
          </ac:spMkLst>
        </pc:spChg>
        <pc:spChg chg="add del mod">
          <ac:chgData name="Enno Wulff" userId="76ae2116-c459-40db-bdea-2c6c25cd016e" providerId="ADAL" clId="{72432EB9-E530-4D77-8202-6433D6F71733}" dt="2024-12-04T17:13:31.092" v="4102" actId="478"/>
          <ac:spMkLst>
            <pc:docMk/>
            <pc:sldMk cId="3339285394" sldId="313"/>
            <ac:spMk id="4" creationId="{0D16C993-9400-186D-7C24-8102346CD8E5}"/>
          </ac:spMkLst>
        </pc:spChg>
        <pc:spChg chg="mod">
          <ac:chgData name="Enno Wulff" userId="76ae2116-c459-40db-bdea-2c6c25cd016e" providerId="ADAL" clId="{72432EB9-E530-4D77-8202-6433D6F71733}" dt="2024-11-11T18:35:28.569" v="2730" actId="113"/>
          <ac:spMkLst>
            <pc:docMk/>
            <pc:sldMk cId="3339285394" sldId="313"/>
            <ac:spMk id="8" creationId="{627361D4-8B79-932E-6058-A10C9F48F0F8}"/>
          </ac:spMkLst>
        </pc:spChg>
        <pc:spChg chg="del">
          <ac:chgData name="Enno Wulff" userId="76ae2116-c459-40db-bdea-2c6c25cd016e" providerId="ADAL" clId="{72432EB9-E530-4D77-8202-6433D6F71733}" dt="2024-11-11T18:30:36.486" v="2642" actId="478"/>
          <ac:spMkLst>
            <pc:docMk/>
            <pc:sldMk cId="3339285394" sldId="313"/>
            <ac:spMk id="17" creationId="{E0435963-7BE2-C2CB-6E76-99C23C7230CF}"/>
          </ac:spMkLst>
        </pc:spChg>
        <pc:picChg chg="add mod">
          <ac:chgData name="Enno Wulff" userId="76ae2116-c459-40db-bdea-2c6c25cd016e" providerId="ADAL" clId="{72432EB9-E530-4D77-8202-6433D6F71733}" dt="2024-12-05T08:33:35.985" v="4558" actId="1076"/>
          <ac:picMkLst>
            <pc:docMk/>
            <pc:sldMk cId="3339285394" sldId="313"/>
            <ac:picMk id="5" creationId="{C6BA240C-4AF3-AA09-9003-FA906CCE45AC}"/>
          </ac:picMkLst>
        </pc:picChg>
        <pc:picChg chg="del mod">
          <ac:chgData name="Enno Wulff" userId="76ae2116-c459-40db-bdea-2c6c25cd016e" providerId="ADAL" clId="{72432EB9-E530-4D77-8202-6433D6F71733}" dt="2024-11-28T17:18:25.673" v="3769" actId="478"/>
          <ac:picMkLst>
            <pc:docMk/>
            <pc:sldMk cId="3339285394" sldId="313"/>
            <ac:picMk id="13" creationId="{CA3D79D0-2EB9-6579-FD84-7EED8C288167}"/>
          </ac:picMkLst>
        </pc:picChg>
        <pc:picChg chg="mod">
          <ac:chgData name="Enno Wulff" userId="76ae2116-c459-40db-bdea-2c6c25cd016e" providerId="ADAL" clId="{72432EB9-E530-4D77-8202-6433D6F71733}" dt="2024-12-05T08:33:41.529" v="4560" actId="1076"/>
          <ac:picMkLst>
            <pc:docMk/>
            <pc:sldMk cId="3339285394" sldId="313"/>
            <ac:picMk id="11266" creationId="{56C6FD02-81F7-6838-5015-19663F0DA2AC}"/>
          </ac:picMkLst>
        </pc:picChg>
      </pc:sldChg>
      <pc:sldChg chg="addSp modSp add mod modNotesTx">
        <pc:chgData name="Enno Wulff" userId="76ae2116-c459-40db-bdea-2c6c25cd016e" providerId="ADAL" clId="{72432EB9-E530-4D77-8202-6433D6F71733}" dt="2024-11-11T19:01:00.932" v="3090" actId="20577"/>
        <pc:sldMkLst>
          <pc:docMk/>
          <pc:sldMk cId="3136722925" sldId="314"/>
        </pc:sldMkLst>
        <pc:spChg chg="mod">
          <ac:chgData name="Enno Wulff" userId="76ae2116-c459-40db-bdea-2c6c25cd016e" providerId="ADAL" clId="{72432EB9-E530-4D77-8202-6433D6F71733}" dt="2024-11-11T18:54:07.927" v="2995" actId="1076"/>
          <ac:spMkLst>
            <pc:docMk/>
            <pc:sldMk cId="3136722925" sldId="314"/>
            <ac:spMk id="3" creationId="{C46DBD26-9D18-F83F-0F5B-11A37B14BCD6}"/>
          </ac:spMkLst>
        </pc:spChg>
        <pc:picChg chg="add mod">
          <ac:chgData name="Enno Wulff" userId="76ae2116-c459-40db-bdea-2c6c25cd016e" providerId="ADAL" clId="{72432EB9-E530-4D77-8202-6433D6F71733}" dt="2024-11-11T18:54:10.217" v="2996" actId="1076"/>
          <ac:picMkLst>
            <pc:docMk/>
            <pc:sldMk cId="3136722925" sldId="314"/>
            <ac:picMk id="4" creationId="{21D39F23-491F-6424-3B2C-5F7B21D7A144}"/>
          </ac:picMkLst>
        </pc:picChg>
        <pc:picChg chg="add mod">
          <ac:chgData name="Enno Wulff" userId="76ae2116-c459-40db-bdea-2c6c25cd016e" providerId="ADAL" clId="{72432EB9-E530-4D77-8202-6433D6F71733}" dt="2024-11-11T18:55:01.978" v="3001" actId="1076"/>
          <ac:picMkLst>
            <pc:docMk/>
            <pc:sldMk cId="3136722925" sldId="314"/>
            <ac:picMk id="13314" creationId="{1F5685E3-8663-91F8-43D1-F023748FF7A2}"/>
          </ac:picMkLst>
        </pc:picChg>
      </pc:sldChg>
      <pc:sldChg chg="addSp modSp add mod ord modAnim">
        <pc:chgData name="Enno Wulff" userId="76ae2116-c459-40db-bdea-2c6c25cd016e" providerId="ADAL" clId="{72432EB9-E530-4D77-8202-6433D6F71733}" dt="2024-11-11T18:58:32.205" v="3036"/>
        <pc:sldMkLst>
          <pc:docMk/>
          <pc:sldMk cId="181720270" sldId="315"/>
        </pc:sldMkLst>
        <pc:spChg chg="mod">
          <ac:chgData name="Enno Wulff" userId="76ae2116-c459-40db-bdea-2c6c25cd016e" providerId="ADAL" clId="{72432EB9-E530-4D77-8202-6433D6F71733}" dt="2024-11-11T18:58:13.794" v="3030" actId="1076"/>
          <ac:spMkLst>
            <pc:docMk/>
            <pc:sldMk cId="181720270" sldId="315"/>
            <ac:spMk id="3" creationId="{30AA2CE9-4D6C-C32E-4E3F-EC8339EF7BA9}"/>
          </ac:spMkLst>
        </pc:spChg>
        <pc:picChg chg="add mod">
          <ac:chgData name="Enno Wulff" userId="76ae2116-c459-40db-bdea-2c6c25cd016e" providerId="ADAL" clId="{72432EB9-E530-4D77-8202-6433D6F71733}" dt="2024-11-11T18:58:16.269" v="3031" actId="1076"/>
          <ac:picMkLst>
            <pc:docMk/>
            <pc:sldMk cId="181720270" sldId="315"/>
            <ac:picMk id="4" creationId="{B0F31888-58E3-937E-F3C8-6FCED55CE1DF}"/>
          </ac:picMkLst>
        </pc:picChg>
        <pc:picChg chg="add mod">
          <ac:chgData name="Enno Wulff" userId="76ae2116-c459-40db-bdea-2c6c25cd016e" providerId="ADAL" clId="{72432EB9-E530-4D77-8202-6433D6F71733}" dt="2024-11-11T18:58:08.471" v="3028" actId="1076"/>
          <ac:picMkLst>
            <pc:docMk/>
            <pc:sldMk cId="181720270" sldId="315"/>
            <ac:picMk id="6" creationId="{8549A9A9-BAD7-E67B-AE5D-D3BF3EB13A4F}"/>
          </ac:picMkLst>
        </pc:picChg>
        <pc:picChg chg="add mod">
          <ac:chgData name="Enno Wulff" userId="76ae2116-c459-40db-bdea-2c6c25cd016e" providerId="ADAL" clId="{72432EB9-E530-4D77-8202-6433D6F71733}" dt="2024-11-11T18:58:10.275" v="3029" actId="1076"/>
          <ac:picMkLst>
            <pc:docMk/>
            <pc:sldMk cId="181720270" sldId="315"/>
            <ac:picMk id="8" creationId="{61BAD7BD-5E4F-AF7F-6E24-06DD20E48FE4}"/>
          </ac:picMkLst>
        </pc:picChg>
        <pc:picChg chg="add mod">
          <ac:chgData name="Enno Wulff" userId="76ae2116-c459-40db-bdea-2c6c25cd016e" providerId="ADAL" clId="{72432EB9-E530-4D77-8202-6433D6F71733}" dt="2024-11-11T18:58:19.121" v="3032" actId="1076"/>
          <ac:picMkLst>
            <pc:docMk/>
            <pc:sldMk cId="181720270" sldId="315"/>
            <ac:picMk id="10" creationId="{07FD3E49-3FE2-B558-18C0-1EAA63740F45}"/>
          </ac:picMkLst>
        </pc:picChg>
      </pc:sldChg>
      <pc:sldChg chg="addSp delSp modSp add mod">
        <pc:chgData name="Enno Wulff" userId="76ae2116-c459-40db-bdea-2c6c25cd016e" providerId="ADAL" clId="{72432EB9-E530-4D77-8202-6433D6F71733}" dt="2024-11-11T19:08:39.041" v="3125" actId="478"/>
        <pc:sldMkLst>
          <pc:docMk/>
          <pc:sldMk cId="4236895243" sldId="316"/>
        </pc:sldMkLst>
        <pc:spChg chg="del mod">
          <ac:chgData name="Enno Wulff" userId="76ae2116-c459-40db-bdea-2c6c25cd016e" providerId="ADAL" clId="{72432EB9-E530-4D77-8202-6433D6F71733}" dt="2024-11-11T19:08:01.867" v="3112" actId="478"/>
          <ac:spMkLst>
            <pc:docMk/>
            <pc:sldMk cId="4236895243" sldId="316"/>
            <ac:spMk id="3" creationId="{C438A9F6-F16A-ACAF-3195-124FCB987316}"/>
          </ac:spMkLst>
        </pc:spChg>
        <pc:spChg chg="add del mod">
          <ac:chgData name="Enno Wulff" userId="76ae2116-c459-40db-bdea-2c6c25cd016e" providerId="ADAL" clId="{72432EB9-E530-4D77-8202-6433D6F71733}" dt="2024-11-11T19:08:39.041" v="3125" actId="478"/>
          <ac:spMkLst>
            <pc:docMk/>
            <pc:sldMk cId="4236895243" sldId="316"/>
            <ac:spMk id="8" creationId="{0D5CA151-1DA9-5FF7-6581-74A50E12316F}"/>
          </ac:spMkLst>
        </pc:spChg>
        <pc:picChg chg="add del">
          <ac:chgData name="Enno Wulff" userId="76ae2116-c459-40db-bdea-2c6c25cd016e" providerId="ADAL" clId="{72432EB9-E530-4D77-8202-6433D6F71733}" dt="2024-11-11T19:02:36.472" v="3100" actId="478"/>
          <ac:picMkLst>
            <pc:docMk/>
            <pc:sldMk cId="4236895243" sldId="316"/>
            <ac:picMk id="4" creationId="{E0412917-4804-BB64-84BB-8D9C79272EE6}"/>
          </ac:picMkLst>
        </pc:picChg>
        <pc:picChg chg="add mod">
          <ac:chgData name="Enno Wulff" userId="76ae2116-c459-40db-bdea-2c6c25cd016e" providerId="ADAL" clId="{72432EB9-E530-4D77-8202-6433D6F71733}" dt="2024-11-11T19:07:49.385" v="3108" actId="14100"/>
          <ac:picMkLst>
            <pc:docMk/>
            <pc:sldMk cId="4236895243" sldId="316"/>
            <ac:picMk id="6" creationId="{B4DD5156-971D-4868-A81C-7DEF1A8ED33D}"/>
          </ac:picMkLst>
        </pc:picChg>
        <pc:picChg chg="add mod">
          <ac:chgData name="Enno Wulff" userId="76ae2116-c459-40db-bdea-2c6c25cd016e" providerId="ADAL" clId="{72432EB9-E530-4D77-8202-6433D6F71733}" dt="2024-11-11T19:08:36.531" v="3124" actId="1076"/>
          <ac:picMkLst>
            <pc:docMk/>
            <pc:sldMk cId="4236895243" sldId="316"/>
            <ac:picMk id="14338" creationId="{8FDBF161-15B8-7B8B-5A64-3867574EB990}"/>
          </ac:picMkLst>
        </pc:picChg>
        <pc:picChg chg="add mod">
          <ac:chgData name="Enno Wulff" userId="76ae2116-c459-40db-bdea-2c6c25cd016e" providerId="ADAL" clId="{72432EB9-E530-4D77-8202-6433D6F71733}" dt="2024-11-11T19:08:07.906" v="3114" actId="1076"/>
          <ac:picMkLst>
            <pc:docMk/>
            <pc:sldMk cId="4236895243" sldId="316"/>
            <ac:picMk id="14340" creationId="{DD9A34F9-3B65-F209-29C0-93412BFBCB9F}"/>
          </ac:picMkLst>
        </pc:picChg>
      </pc:sldChg>
      <pc:sldChg chg="addSp delSp modSp add mod ord">
        <pc:chgData name="Enno Wulff" userId="76ae2116-c459-40db-bdea-2c6c25cd016e" providerId="ADAL" clId="{72432EB9-E530-4D77-8202-6433D6F71733}" dt="2024-12-05T15:13:20.031" v="4877"/>
        <pc:sldMkLst>
          <pc:docMk/>
          <pc:sldMk cId="2996137167" sldId="317"/>
        </pc:sldMkLst>
        <pc:spChg chg="mod">
          <ac:chgData name="Enno Wulff" userId="76ae2116-c459-40db-bdea-2c6c25cd016e" providerId="ADAL" clId="{72432EB9-E530-4D77-8202-6433D6F71733}" dt="2024-11-28T17:14:51.146" v="3736" actId="1076"/>
          <ac:spMkLst>
            <pc:docMk/>
            <pc:sldMk cId="2996137167" sldId="317"/>
            <ac:spMk id="3" creationId="{D6D09D74-5443-6A19-F46A-A60BBF9B8218}"/>
          </ac:spMkLst>
        </pc:spChg>
        <pc:picChg chg="add mod">
          <ac:chgData name="Enno Wulff" userId="76ae2116-c459-40db-bdea-2c6c25cd016e" providerId="ADAL" clId="{72432EB9-E530-4D77-8202-6433D6F71733}" dt="2024-11-28T17:13:30.228" v="3721" actId="14100"/>
          <ac:picMkLst>
            <pc:docMk/>
            <pc:sldMk cId="2996137167" sldId="317"/>
            <ac:picMk id="4" creationId="{93A800CE-26E9-46F0-7FE8-386D9822151E}"/>
          </ac:picMkLst>
        </pc:picChg>
        <pc:picChg chg="add mod">
          <ac:chgData name="Enno Wulff" userId="76ae2116-c459-40db-bdea-2c6c25cd016e" providerId="ADAL" clId="{72432EB9-E530-4D77-8202-6433D6F71733}" dt="2024-11-28T17:52:36.845" v="3823" actId="1076"/>
          <ac:picMkLst>
            <pc:docMk/>
            <pc:sldMk cId="2996137167" sldId="317"/>
            <ac:picMk id="5" creationId="{A5C6ACC3-7E1F-1F64-E49D-72AD70F013E9}"/>
          </ac:picMkLst>
        </pc:picChg>
        <pc:picChg chg="add del mod">
          <ac:chgData name="Enno Wulff" userId="76ae2116-c459-40db-bdea-2c6c25cd016e" providerId="ADAL" clId="{72432EB9-E530-4D77-8202-6433D6F71733}" dt="2024-11-28T17:52:31.657" v="3822" actId="478"/>
          <ac:picMkLst>
            <pc:docMk/>
            <pc:sldMk cId="2996137167" sldId="317"/>
            <ac:picMk id="6" creationId="{3B2466BF-4F4C-B349-E991-5D515E6B1044}"/>
          </ac:picMkLst>
        </pc:picChg>
      </pc:sldChg>
      <pc:sldChg chg="addSp modSp add mod ord">
        <pc:chgData name="Enno Wulff" userId="76ae2116-c459-40db-bdea-2c6c25cd016e" providerId="ADAL" clId="{72432EB9-E530-4D77-8202-6433D6F71733}" dt="2024-12-05T08:32:46.021" v="4542" actId="1076"/>
        <pc:sldMkLst>
          <pc:docMk/>
          <pc:sldMk cId="532028859" sldId="318"/>
        </pc:sldMkLst>
        <pc:spChg chg="mod">
          <ac:chgData name="Enno Wulff" userId="76ae2116-c459-40db-bdea-2c6c25cd016e" providerId="ADAL" clId="{72432EB9-E530-4D77-8202-6433D6F71733}" dt="2024-12-05T08:32:46.021" v="4542" actId="1076"/>
          <ac:spMkLst>
            <pc:docMk/>
            <pc:sldMk cId="532028859" sldId="318"/>
            <ac:spMk id="3" creationId="{E9B867DA-2950-123F-D79A-95D2DF089DD5}"/>
          </ac:spMkLst>
        </pc:spChg>
        <pc:spChg chg="mod">
          <ac:chgData name="Enno Wulff" userId="76ae2116-c459-40db-bdea-2c6c25cd016e" providerId="ADAL" clId="{72432EB9-E530-4D77-8202-6433D6F71733}" dt="2024-11-11T18:45:19.218" v="2818" actId="14100"/>
          <ac:spMkLst>
            <pc:docMk/>
            <pc:sldMk cId="532028859" sldId="318"/>
            <ac:spMk id="17" creationId="{052CA906-1226-6B32-13D4-2E1BF435BAD3}"/>
          </ac:spMkLst>
        </pc:spChg>
        <pc:picChg chg="add mod">
          <ac:chgData name="Enno Wulff" userId="76ae2116-c459-40db-bdea-2c6c25cd016e" providerId="ADAL" clId="{72432EB9-E530-4D77-8202-6433D6F71733}" dt="2024-11-11T18:45:28.407" v="2821" actId="14100"/>
          <ac:picMkLst>
            <pc:docMk/>
            <pc:sldMk cId="532028859" sldId="318"/>
            <ac:picMk id="12290" creationId="{D889C08B-4A1C-1373-7C4C-D5D94E6CC9ED}"/>
          </ac:picMkLst>
        </pc:picChg>
      </pc:sldChg>
      <pc:sldChg chg="addSp delSp modSp add mod ord">
        <pc:chgData name="Enno Wulff" userId="76ae2116-c459-40db-bdea-2c6c25cd016e" providerId="ADAL" clId="{72432EB9-E530-4D77-8202-6433D6F71733}" dt="2024-12-04T17:21:36.165" v="4136" actId="1076"/>
        <pc:sldMkLst>
          <pc:docMk/>
          <pc:sldMk cId="781814201" sldId="319"/>
        </pc:sldMkLst>
        <pc:spChg chg="mod">
          <ac:chgData name="Enno Wulff" userId="76ae2116-c459-40db-bdea-2c6c25cd016e" providerId="ADAL" clId="{72432EB9-E530-4D77-8202-6433D6F71733}" dt="2024-12-04T17:21:28.528" v="4133" actId="1076"/>
          <ac:spMkLst>
            <pc:docMk/>
            <pc:sldMk cId="781814201" sldId="319"/>
            <ac:spMk id="3" creationId="{7536FA86-9B95-7C20-CCEC-1FB11700ABF3}"/>
          </ac:spMkLst>
        </pc:spChg>
        <pc:spChg chg="del mod">
          <ac:chgData name="Enno Wulff" userId="76ae2116-c459-40db-bdea-2c6c25cd016e" providerId="ADAL" clId="{72432EB9-E530-4D77-8202-6433D6F71733}" dt="2024-11-11T18:51:03.005" v="2963" actId="478"/>
          <ac:spMkLst>
            <pc:docMk/>
            <pc:sldMk cId="781814201" sldId="319"/>
            <ac:spMk id="8" creationId="{252D85E7-35C1-716C-7905-E32E5A6954DF}"/>
          </ac:spMkLst>
        </pc:spChg>
        <pc:spChg chg="del">
          <ac:chgData name="Enno Wulff" userId="76ae2116-c459-40db-bdea-2c6c25cd016e" providerId="ADAL" clId="{72432EB9-E530-4D77-8202-6433D6F71733}" dt="2024-11-11T18:51:02.330" v="2962" actId="478"/>
          <ac:spMkLst>
            <pc:docMk/>
            <pc:sldMk cId="781814201" sldId="319"/>
            <ac:spMk id="9" creationId="{4BAB10A8-E4D2-9B66-E9AF-DC9673557F1D}"/>
          </ac:spMkLst>
        </pc:spChg>
        <pc:spChg chg="del">
          <ac:chgData name="Enno Wulff" userId="76ae2116-c459-40db-bdea-2c6c25cd016e" providerId="ADAL" clId="{72432EB9-E530-4D77-8202-6433D6F71733}" dt="2024-11-11T18:51:03.725" v="2964" actId="478"/>
          <ac:spMkLst>
            <pc:docMk/>
            <pc:sldMk cId="781814201" sldId="319"/>
            <ac:spMk id="10" creationId="{E5A9CE48-2CB1-04C1-E255-B10FE92671F5}"/>
          </ac:spMkLst>
        </pc:spChg>
        <pc:spChg chg="del">
          <ac:chgData name="Enno Wulff" userId="76ae2116-c459-40db-bdea-2c6c25cd016e" providerId="ADAL" clId="{72432EB9-E530-4D77-8202-6433D6F71733}" dt="2024-11-11T18:51:04.377" v="2965" actId="478"/>
          <ac:spMkLst>
            <pc:docMk/>
            <pc:sldMk cId="781814201" sldId="319"/>
            <ac:spMk id="11" creationId="{7E084424-90A3-1A52-5C29-B0609EA25E0B}"/>
          </ac:spMkLst>
        </pc:spChg>
        <pc:picChg chg="del">
          <ac:chgData name="Enno Wulff" userId="76ae2116-c459-40db-bdea-2c6c25cd016e" providerId="ADAL" clId="{72432EB9-E530-4D77-8202-6433D6F71733}" dt="2024-11-11T18:50:59.141" v="2960" actId="478"/>
          <ac:picMkLst>
            <pc:docMk/>
            <pc:sldMk cId="781814201" sldId="319"/>
            <ac:picMk id="4" creationId="{0C3E8FC1-2F50-08F7-820A-226261AD3A94}"/>
          </ac:picMkLst>
        </pc:picChg>
        <pc:picChg chg="add mod">
          <ac:chgData name="Enno Wulff" userId="76ae2116-c459-40db-bdea-2c6c25cd016e" providerId="ADAL" clId="{72432EB9-E530-4D77-8202-6433D6F71733}" dt="2024-12-04T17:21:36.165" v="4136" actId="1076"/>
          <ac:picMkLst>
            <pc:docMk/>
            <pc:sldMk cId="781814201" sldId="319"/>
            <ac:picMk id="5" creationId="{691415E1-6B3F-E3CB-92ED-CBA464A508C8}"/>
          </ac:picMkLst>
        </pc:picChg>
      </pc:sldChg>
      <pc:sldChg chg="addSp delSp modSp add mod modNotesTx">
        <pc:chgData name="Enno Wulff" userId="76ae2116-c459-40db-bdea-2c6c25cd016e" providerId="ADAL" clId="{72432EB9-E530-4D77-8202-6433D6F71733}" dt="2024-11-13T17:59:00.754" v="3310" actId="14100"/>
        <pc:sldMkLst>
          <pc:docMk/>
          <pc:sldMk cId="1930847779" sldId="320"/>
        </pc:sldMkLst>
        <pc:spChg chg="mod">
          <ac:chgData name="Enno Wulff" userId="76ae2116-c459-40db-bdea-2c6c25cd016e" providerId="ADAL" clId="{72432EB9-E530-4D77-8202-6433D6F71733}" dt="2024-11-13T17:48:32.530" v="3288" actId="27636"/>
          <ac:spMkLst>
            <pc:docMk/>
            <pc:sldMk cId="1930847779" sldId="320"/>
            <ac:spMk id="6" creationId="{64D18A59-7B9B-B663-7AF6-56C55661A14F}"/>
          </ac:spMkLst>
        </pc:spChg>
        <pc:picChg chg="del">
          <ac:chgData name="Enno Wulff" userId="76ae2116-c459-40db-bdea-2c6c25cd016e" providerId="ADAL" clId="{72432EB9-E530-4D77-8202-6433D6F71733}" dt="2024-11-13T17:17:59.962" v="3183" actId="478"/>
          <ac:picMkLst>
            <pc:docMk/>
            <pc:sldMk cId="1930847779" sldId="320"/>
            <ac:picMk id="3" creationId="{82904DEC-45FC-59A9-C1F3-BAA98FD6896E}"/>
          </ac:picMkLst>
        </pc:picChg>
        <pc:picChg chg="del">
          <ac:chgData name="Enno Wulff" userId="76ae2116-c459-40db-bdea-2c6c25cd016e" providerId="ADAL" clId="{72432EB9-E530-4D77-8202-6433D6F71733}" dt="2024-11-13T17:17:59.229" v="3182" actId="478"/>
          <ac:picMkLst>
            <pc:docMk/>
            <pc:sldMk cId="1930847779" sldId="320"/>
            <ac:picMk id="4" creationId="{330FDF60-581F-2E52-51D3-F6D607A64856}"/>
          </ac:picMkLst>
        </pc:picChg>
        <pc:picChg chg="add del mod">
          <ac:chgData name="Enno Wulff" userId="76ae2116-c459-40db-bdea-2c6c25cd016e" providerId="ADAL" clId="{72432EB9-E530-4D77-8202-6433D6F71733}" dt="2024-11-13T17:58:24.282" v="3304" actId="478"/>
          <ac:picMkLst>
            <pc:docMk/>
            <pc:sldMk cId="1930847779" sldId="320"/>
            <ac:picMk id="5" creationId="{DD37D7F8-35D5-777D-F2F9-A36F9490618E}"/>
          </ac:picMkLst>
        </pc:picChg>
        <pc:picChg chg="add mod">
          <ac:chgData name="Enno Wulff" userId="76ae2116-c459-40db-bdea-2c6c25cd016e" providerId="ADAL" clId="{72432EB9-E530-4D77-8202-6433D6F71733}" dt="2024-11-13T17:59:00.754" v="3310" actId="14100"/>
          <ac:picMkLst>
            <pc:docMk/>
            <pc:sldMk cId="1930847779" sldId="320"/>
            <ac:picMk id="8" creationId="{64C181BA-294E-10A2-7010-EE07CE84BA7A}"/>
          </ac:picMkLst>
        </pc:picChg>
        <pc:picChg chg="add mod ord">
          <ac:chgData name="Enno Wulff" userId="76ae2116-c459-40db-bdea-2c6c25cd016e" providerId="ADAL" clId="{72432EB9-E530-4D77-8202-6433D6F71733}" dt="2024-11-13T17:58:49.953" v="3308" actId="1076"/>
          <ac:picMkLst>
            <pc:docMk/>
            <pc:sldMk cId="1930847779" sldId="320"/>
            <ac:picMk id="10" creationId="{7E5DF477-45B2-D67D-D461-4F30E7946006}"/>
          </ac:picMkLst>
        </pc:picChg>
      </pc:sldChg>
      <pc:sldChg chg="addSp delSp modSp add mod ord modNotesTx">
        <pc:chgData name="Enno Wulff" userId="76ae2116-c459-40db-bdea-2c6c25cd016e" providerId="ADAL" clId="{72432EB9-E530-4D77-8202-6433D6F71733}" dt="2024-12-05T08:35:02.504" v="4584" actId="1076"/>
        <pc:sldMkLst>
          <pc:docMk/>
          <pc:sldMk cId="4043993616" sldId="321"/>
        </pc:sldMkLst>
        <pc:spChg chg="mod">
          <ac:chgData name="Enno Wulff" userId="76ae2116-c459-40db-bdea-2c6c25cd016e" providerId="ADAL" clId="{72432EB9-E530-4D77-8202-6433D6F71733}" dt="2024-11-26T15:30:28.214" v="3349" actId="20577"/>
          <ac:spMkLst>
            <pc:docMk/>
            <pc:sldMk cId="4043993616" sldId="321"/>
            <ac:spMk id="6" creationId="{6AB10F3D-0387-79FE-BA32-4CF2E5513AA1}"/>
          </ac:spMkLst>
        </pc:spChg>
        <pc:picChg chg="add del mod">
          <ac:chgData name="Enno Wulff" userId="76ae2116-c459-40db-bdea-2c6c25cd016e" providerId="ADAL" clId="{72432EB9-E530-4D77-8202-6433D6F71733}" dt="2024-11-26T18:27:40.190" v="3363" actId="478"/>
          <ac:picMkLst>
            <pc:docMk/>
            <pc:sldMk cId="4043993616" sldId="321"/>
            <ac:picMk id="3" creationId="{F643D16B-ABAE-9C55-714C-F0578817EB37}"/>
          </ac:picMkLst>
        </pc:picChg>
        <pc:picChg chg="add del mod">
          <ac:chgData name="Enno Wulff" userId="76ae2116-c459-40db-bdea-2c6c25cd016e" providerId="ADAL" clId="{72432EB9-E530-4D77-8202-6433D6F71733}" dt="2024-11-26T18:28:21.658" v="3366" actId="478"/>
          <ac:picMkLst>
            <pc:docMk/>
            <pc:sldMk cId="4043993616" sldId="321"/>
            <ac:picMk id="5" creationId="{884DD33E-B94C-F9E9-B406-64663C6B014F}"/>
          </ac:picMkLst>
        </pc:picChg>
        <pc:picChg chg="del">
          <ac:chgData name="Enno Wulff" userId="76ae2116-c459-40db-bdea-2c6c25cd016e" providerId="ADAL" clId="{72432EB9-E530-4D77-8202-6433D6F71733}" dt="2024-11-26T15:30:33.130" v="3351" actId="478"/>
          <ac:picMkLst>
            <pc:docMk/>
            <pc:sldMk cId="4043993616" sldId="321"/>
            <ac:picMk id="8" creationId="{C2BBE475-409C-1BF8-957F-4ACD6DE53656}"/>
          </ac:picMkLst>
        </pc:picChg>
        <pc:picChg chg="add del mod">
          <ac:chgData name="Enno Wulff" userId="76ae2116-c459-40db-bdea-2c6c25cd016e" providerId="ADAL" clId="{72432EB9-E530-4D77-8202-6433D6F71733}" dt="2024-11-26T18:29:36.628" v="3374" actId="478"/>
          <ac:picMkLst>
            <pc:docMk/>
            <pc:sldMk cId="4043993616" sldId="321"/>
            <ac:picMk id="9" creationId="{BFE78475-5E5A-AFE3-EAE7-FB0D79A7B514}"/>
          </ac:picMkLst>
        </pc:picChg>
        <pc:picChg chg="del">
          <ac:chgData name="Enno Wulff" userId="76ae2116-c459-40db-bdea-2c6c25cd016e" providerId="ADAL" clId="{72432EB9-E530-4D77-8202-6433D6F71733}" dt="2024-11-26T15:30:31.057" v="3350" actId="478"/>
          <ac:picMkLst>
            <pc:docMk/>
            <pc:sldMk cId="4043993616" sldId="321"/>
            <ac:picMk id="10" creationId="{FB3AE0DA-7FA8-2D98-BE94-3FF8DBDF4320}"/>
          </ac:picMkLst>
        </pc:picChg>
        <pc:picChg chg="add mod">
          <ac:chgData name="Enno Wulff" userId="76ae2116-c459-40db-bdea-2c6c25cd016e" providerId="ADAL" clId="{72432EB9-E530-4D77-8202-6433D6F71733}" dt="2024-11-26T18:29:48.473" v="3379" actId="1076"/>
          <ac:picMkLst>
            <pc:docMk/>
            <pc:sldMk cId="4043993616" sldId="321"/>
            <ac:picMk id="12" creationId="{A78ECC37-5274-C6B0-C18E-E3B88D772329}"/>
          </ac:picMkLst>
        </pc:picChg>
        <pc:picChg chg="add mod">
          <ac:chgData name="Enno Wulff" userId="76ae2116-c459-40db-bdea-2c6c25cd016e" providerId="ADAL" clId="{72432EB9-E530-4D77-8202-6433D6F71733}" dt="2024-12-05T08:35:02.504" v="4584" actId="1076"/>
          <ac:picMkLst>
            <pc:docMk/>
            <pc:sldMk cId="4043993616" sldId="321"/>
            <ac:picMk id="1026" creationId="{9AEC5B51-18ED-3D8E-1004-58C1B8D6DB19}"/>
          </ac:picMkLst>
        </pc:picChg>
      </pc:sldChg>
      <pc:sldChg chg="addSp delSp modSp add mod modNotesTx">
        <pc:chgData name="Enno Wulff" userId="76ae2116-c459-40db-bdea-2c6c25cd016e" providerId="ADAL" clId="{72432EB9-E530-4D77-8202-6433D6F71733}" dt="2024-11-26T18:43:16.205" v="3574" actId="20577"/>
        <pc:sldMkLst>
          <pc:docMk/>
          <pc:sldMk cId="1248399740" sldId="322"/>
        </pc:sldMkLst>
        <pc:spChg chg="mod">
          <ac:chgData name="Enno Wulff" userId="76ae2116-c459-40db-bdea-2c6c25cd016e" providerId="ADAL" clId="{72432EB9-E530-4D77-8202-6433D6F71733}" dt="2024-11-26T18:37:06.299" v="3521" actId="20577"/>
          <ac:spMkLst>
            <pc:docMk/>
            <pc:sldMk cId="1248399740" sldId="322"/>
            <ac:spMk id="6" creationId="{ED76DF7E-4399-B355-4F9A-F3630E57C000}"/>
          </ac:spMkLst>
        </pc:spChg>
        <pc:picChg chg="del">
          <ac:chgData name="Enno Wulff" userId="76ae2116-c459-40db-bdea-2c6c25cd016e" providerId="ADAL" clId="{72432EB9-E530-4D77-8202-6433D6F71733}" dt="2024-11-26T18:42:13.809" v="3530" actId="478"/>
          <ac:picMkLst>
            <pc:docMk/>
            <pc:sldMk cId="1248399740" sldId="322"/>
            <ac:picMk id="3" creationId="{C39BCEFF-9A82-CB0F-5A72-D56E0DBDF444}"/>
          </ac:picMkLst>
        </pc:picChg>
        <pc:picChg chg="add del mod">
          <ac:chgData name="Enno Wulff" userId="76ae2116-c459-40db-bdea-2c6c25cd016e" providerId="ADAL" clId="{72432EB9-E530-4D77-8202-6433D6F71733}" dt="2024-11-26T18:42:49.135" v="3535" actId="478"/>
          <ac:picMkLst>
            <pc:docMk/>
            <pc:sldMk cId="1248399740" sldId="322"/>
            <ac:picMk id="4" creationId="{BC488300-E7C4-0912-8A3C-E4E95E43223F}"/>
          </ac:picMkLst>
        </pc:picChg>
        <pc:picChg chg="add mod">
          <ac:chgData name="Enno Wulff" userId="76ae2116-c459-40db-bdea-2c6c25cd016e" providerId="ADAL" clId="{72432EB9-E530-4D77-8202-6433D6F71733}" dt="2024-11-26T18:42:31.612" v="3533" actId="1076"/>
          <ac:picMkLst>
            <pc:docMk/>
            <pc:sldMk cId="1248399740" sldId="322"/>
            <ac:picMk id="7" creationId="{F861E8F1-C324-816A-CCAC-3AB2BE873A64}"/>
          </ac:picMkLst>
        </pc:picChg>
        <pc:picChg chg="add mod">
          <ac:chgData name="Enno Wulff" userId="76ae2116-c459-40db-bdea-2c6c25cd016e" providerId="ADAL" clId="{72432EB9-E530-4D77-8202-6433D6F71733}" dt="2024-11-26T18:42:59.729" v="3540" actId="1076"/>
          <ac:picMkLst>
            <pc:docMk/>
            <pc:sldMk cId="1248399740" sldId="322"/>
            <ac:picMk id="9" creationId="{67504AC0-7FD4-34EB-1F14-3113DB1E70F7}"/>
          </ac:picMkLst>
        </pc:picChg>
        <pc:picChg chg="del">
          <ac:chgData name="Enno Wulff" userId="76ae2116-c459-40db-bdea-2c6c25cd016e" providerId="ADAL" clId="{72432EB9-E530-4D77-8202-6433D6F71733}" dt="2024-11-26T18:31:50.599" v="3485" actId="478"/>
          <ac:picMkLst>
            <pc:docMk/>
            <pc:sldMk cId="1248399740" sldId="322"/>
            <ac:picMk id="1026" creationId="{8BD5253A-6F74-E3A0-2DCB-B613E627D9DA}"/>
          </ac:picMkLst>
        </pc:picChg>
      </pc:sldChg>
      <pc:sldChg chg="addSp delSp modSp add mod">
        <pc:chgData name="Enno Wulff" userId="76ae2116-c459-40db-bdea-2c6c25cd016e" providerId="ADAL" clId="{72432EB9-E530-4D77-8202-6433D6F71733}" dt="2024-12-04T16:54:27.118" v="4026" actId="478"/>
        <pc:sldMkLst>
          <pc:docMk/>
          <pc:sldMk cId="660092010" sldId="323"/>
        </pc:sldMkLst>
        <pc:spChg chg="add mod">
          <ac:chgData name="Enno Wulff" userId="76ae2116-c459-40db-bdea-2c6c25cd016e" providerId="ADAL" clId="{72432EB9-E530-4D77-8202-6433D6F71733}" dt="2024-11-26T18:50:50.238" v="3642" actId="20577"/>
          <ac:spMkLst>
            <pc:docMk/>
            <pc:sldMk cId="660092010" sldId="323"/>
            <ac:spMk id="3" creationId="{60D59483-840A-BA5D-8072-B39D9A6FDEFA}"/>
          </ac:spMkLst>
        </pc:spChg>
        <pc:spChg chg="add mod">
          <ac:chgData name="Enno Wulff" userId="76ae2116-c459-40db-bdea-2c6c25cd016e" providerId="ADAL" clId="{72432EB9-E530-4D77-8202-6433D6F71733}" dt="2024-11-26T18:51:26.122" v="3643" actId="14100"/>
          <ac:spMkLst>
            <pc:docMk/>
            <pc:sldMk cId="660092010" sldId="323"/>
            <ac:spMk id="4" creationId="{2FC2F263-E3AE-AC73-D73B-82116E77E831}"/>
          </ac:spMkLst>
        </pc:spChg>
        <pc:spChg chg="mod">
          <ac:chgData name="Enno Wulff" userId="76ae2116-c459-40db-bdea-2c6c25cd016e" providerId="ADAL" clId="{72432EB9-E530-4D77-8202-6433D6F71733}" dt="2024-11-26T18:48:58.965" v="3606" actId="27636"/>
          <ac:spMkLst>
            <pc:docMk/>
            <pc:sldMk cId="660092010" sldId="323"/>
            <ac:spMk id="6" creationId="{9DF13702-522D-7FD2-307A-CC234937F48D}"/>
          </ac:spMkLst>
        </pc:spChg>
        <pc:spChg chg="add del mod">
          <ac:chgData name="Enno Wulff" userId="76ae2116-c459-40db-bdea-2c6c25cd016e" providerId="ADAL" clId="{72432EB9-E530-4D77-8202-6433D6F71733}" dt="2024-12-04T16:54:27.118" v="4026" actId="478"/>
          <ac:spMkLst>
            <pc:docMk/>
            <pc:sldMk cId="660092010" sldId="323"/>
            <ac:spMk id="8" creationId="{2E148E0E-9AFE-EC1C-FEE4-C742A05686B3}"/>
          </ac:spMkLst>
        </pc:spChg>
        <pc:picChg chg="del">
          <ac:chgData name="Enno Wulff" userId="76ae2116-c459-40db-bdea-2c6c25cd016e" providerId="ADAL" clId="{72432EB9-E530-4D77-8202-6433D6F71733}" dt="2024-11-26T18:45:05.648" v="3576" actId="478"/>
          <ac:picMkLst>
            <pc:docMk/>
            <pc:sldMk cId="660092010" sldId="323"/>
            <ac:picMk id="7" creationId="{0582B50F-7778-4522-CA55-192C9DE553B3}"/>
          </ac:picMkLst>
        </pc:picChg>
        <pc:picChg chg="del">
          <ac:chgData name="Enno Wulff" userId="76ae2116-c459-40db-bdea-2c6c25cd016e" providerId="ADAL" clId="{72432EB9-E530-4D77-8202-6433D6F71733}" dt="2024-11-26T18:45:06.346" v="3577" actId="478"/>
          <ac:picMkLst>
            <pc:docMk/>
            <pc:sldMk cId="660092010" sldId="323"/>
            <ac:picMk id="9" creationId="{48350F18-FFBD-F8AA-0DE7-EE514C44A62F}"/>
          </ac:picMkLst>
        </pc:picChg>
        <pc:picChg chg="add del mod">
          <ac:chgData name="Enno Wulff" userId="76ae2116-c459-40db-bdea-2c6c25cd016e" providerId="ADAL" clId="{72432EB9-E530-4D77-8202-6433D6F71733}" dt="2024-11-26T18:58:22.992" v="3648" actId="478"/>
          <ac:picMkLst>
            <pc:docMk/>
            <pc:sldMk cId="660092010" sldId="323"/>
            <ac:picMk id="11" creationId="{977FBD0F-85C3-9B00-EB06-502586CC5AA4}"/>
          </ac:picMkLst>
        </pc:picChg>
        <pc:picChg chg="add mod">
          <ac:chgData name="Enno Wulff" userId="76ae2116-c459-40db-bdea-2c6c25cd016e" providerId="ADAL" clId="{72432EB9-E530-4D77-8202-6433D6F71733}" dt="2024-11-26T18:58:27.077" v="3650" actId="1076"/>
          <ac:picMkLst>
            <pc:docMk/>
            <pc:sldMk cId="660092010" sldId="323"/>
            <ac:picMk id="13" creationId="{6718D025-4B7D-CEB7-9ABA-FB5302A3FA63}"/>
          </ac:picMkLst>
        </pc:picChg>
        <pc:picChg chg="add mod">
          <ac:chgData name="Enno Wulff" userId="76ae2116-c459-40db-bdea-2c6c25cd016e" providerId="ADAL" clId="{72432EB9-E530-4D77-8202-6433D6F71733}" dt="2024-11-26T18:49:07.091" v="3608" actId="1076"/>
          <ac:picMkLst>
            <pc:docMk/>
            <pc:sldMk cId="660092010" sldId="323"/>
            <ac:picMk id="2050" creationId="{D1781410-27D2-127E-170E-CF8D4C7AFF88}"/>
          </ac:picMkLst>
        </pc:picChg>
      </pc:sldChg>
      <pc:sldChg chg="addSp delSp modSp add mod">
        <pc:chgData name="Enno Wulff" userId="76ae2116-c459-40db-bdea-2c6c25cd016e" providerId="ADAL" clId="{72432EB9-E530-4D77-8202-6433D6F71733}" dt="2024-11-28T18:23:01.359" v="3864" actId="1076"/>
        <pc:sldMkLst>
          <pc:docMk/>
          <pc:sldMk cId="3401435104" sldId="324"/>
        </pc:sldMkLst>
        <pc:spChg chg="mod">
          <ac:chgData name="Enno Wulff" userId="76ae2116-c459-40db-bdea-2c6c25cd016e" providerId="ADAL" clId="{72432EB9-E530-4D77-8202-6433D6F71733}" dt="2024-11-28T18:19:56.883" v="3843" actId="20577"/>
          <ac:spMkLst>
            <pc:docMk/>
            <pc:sldMk cId="3401435104" sldId="324"/>
            <ac:spMk id="6" creationId="{F6BC5CC5-E9DE-050B-5CF0-CD49D00F9077}"/>
          </ac:spMkLst>
        </pc:spChg>
        <pc:picChg chg="add mod">
          <ac:chgData name="Enno Wulff" userId="76ae2116-c459-40db-bdea-2c6c25cd016e" providerId="ADAL" clId="{72432EB9-E530-4D77-8202-6433D6F71733}" dt="2024-11-28T18:23:01.359" v="3864" actId="1076"/>
          <ac:picMkLst>
            <pc:docMk/>
            <pc:sldMk cId="3401435104" sldId="324"/>
            <ac:picMk id="3" creationId="{F6215210-7FC1-1E51-04F8-6B9D363D6419}"/>
          </ac:picMkLst>
        </pc:picChg>
        <pc:picChg chg="del">
          <ac:chgData name="Enno Wulff" userId="76ae2116-c459-40db-bdea-2c6c25cd016e" providerId="ADAL" clId="{72432EB9-E530-4D77-8202-6433D6F71733}" dt="2024-11-28T18:19:42.709" v="3835" actId="478"/>
          <ac:picMkLst>
            <pc:docMk/>
            <pc:sldMk cId="3401435104" sldId="324"/>
            <ac:picMk id="7" creationId="{6FD2899B-1674-CA3B-28CA-1D255D8E1D37}"/>
          </ac:picMkLst>
        </pc:picChg>
        <pc:picChg chg="del">
          <ac:chgData name="Enno Wulff" userId="76ae2116-c459-40db-bdea-2c6c25cd016e" providerId="ADAL" clId="{72432EB9-E530-4D77-8202-6433D6F71733}" dt="2024-11-28T18:19:50.020" v="3838" actId="478"/>
          <ac:picMkLst>
            <pc:docMk/>
            <pc:sldMk cId="3401435104" sldId="324"/>
            <ac:picMk id="9" creationId="{0336ACF8-F3E1-70F1-FE5E-1D58695D8C87}"/>
          </ac:picMkLst>
        </pc:picChg>
        <pc:picChg chg="add del mod">
          <ac:chgData name="Enno Wulff" userId="76ae2116-c459-40db-bdea-2c6c25cd016e" providerId="ADAL" clId="{72432EB9-E530-4D77-8202-6433D6F71733}" dt="2024-11-28T18:22:25.250" v="3854" actId="478"/>
          <ac:picMkLst>
            <pc:docMk/>
            <pc:sldMk cId="3401435104" sldId="324"/>
            <ac:picMk id="1026" creationId="{0D39656E-B380-9A4A-9C1A-38982640FE8D}"/>
          </ac:picMkLst>
        </pc:picChg>
        <pc:picChg chg="add mod">
          <ac:chgData name="Enno Wulff" userId="76ae2116-c459-40db-bdea-2c6c25cd016e" providerId="ADAL" clId="{72432EB9-E530-4D77-8202-6433D6F71733}" dt="2024-11-28T18:22:49.866" v="3863" actId="1076"/>
          <ac:picMkLst>
            <pc:docMk/>
            <pc:sldMk cId="3401435104" sldId="324"/>
            <ac:picMk id="1028" creationId="{26541CD3-35E9-04FB-62EC-D7E7C6CB844B}"/>
          </ac:picMkLst>
        </pc:picChg>
      </pc:sldChg>
      <pc:sldChg chg="addSp delSp modSp add mod ord modNotesTx">
        <pc:chgData name="Enno Wulff" userId="76ae2116-c459-40db-bdea-2c6c25cd016e" providerId="ADAL" clId="{72432EB9-E530-4D77-8202-6433D6F71733}" dt="2024-12-05T13:10:42.076" v="4799" actId="20577"/>
        <pc:sldMkLst>
          <pc:docMk/>
          <pc:sldMk cId="543135271" sldId="325"/>
        </pc:sldMkLst>
        <pc:spChg chg="mod">
          <ac:chgData name="Enno Wulff" userId="76ae2116-c459-40db-bdea-2c6c25cd016e" providerId="ADAL" clId="{72432EB9-E530-4D77-8202-6433D6F71733}" dt="2024-12-04T16:30:32.355" v="3879" actId="27636"/>
          <ac:spMkLst>
            <pc:docMk/>
            <pc:sldMk cId="543135271" sldId="325"/>
            <ac:spMk id="6" creationId="{91984476-A1EC-FC92-DB69-A8764D4C7329}"/>
          </ac:spMkLst>
        </pc:spChg>
        <pc:picChg chg="del">
          <ac:chgData name="Enno Wulff" userId="76ae2116-c459-40db-bdea-2c6c25cd016e" providerId="ADAL" clId="{72432EB9-E530-4D77-8202-6433D6F71733}" dt="2024-12-04T16:30:23.470" v="3874" actId="478"/>
          <ac:picMkLst>
            <pc:docMk/>
            <pc:sldMk cId="543135271" sldId="325"/>
            <ac:picMk id="3" creationId="{4C873F34-7138-78ED-7A38-FC14205139FB}"/>
          </ac:picMkLst>
        </pc:picChg>
        <pc:picChg chg="add mod">
          <ac:chgData name="Enno Wulff" userId="76ae2116-c459-40db-bdea-2c6c25cd016e" providerId="ADAL" clId="{72432EB9-E530-4D77-8202-6433D6F71733}" dt="2024-12-04T16:30:42.591" v="3882" actId="1076"/>
          <ac:picMkLst>
            <pc:docMk/>
            <pc:sldMk cId="543135271" sldId="325"/>
            <ac:picMk id="4" creationId="{D77789F1-C12A-19C1-E203-3EC07B3976E7}"/>
          </ac:picMkLst>
        </pc:picChg>
        <pc:picChg chg="add mod">
          <ac:chgData name="Enno Wulff" userId="76ae2116-c459-40db-bdea-2c6c25cd016e" providerId="ADAL" clId="{72432EB9-E530-4D77-8202-6433D6F71733}" dt="2024-12-05T08:40:57.295" v="4610" actId="1076"/>
          <ac:picMkLst>
            <pc:docMk/>
            <pc:sldMk cId="543135271" sldId="325"/>
            <ac:picMk id="2050" creationId="{59FFB5DD-C4C1-AA24-C441-227543C5CCFE}"/>
          </ac:picMkLst>
        </pc:picChg>
        <pc:picChg chg="del">
          <ac:chgData name="Enno Wulff" userId="76ae2116-c459-40db-bdea-2c6c25cd016e" providerId="ADAL" clId="{72432EB9-E530-4D77-8202-6433D6F71733}" dt="2024-12-04T16:30:29.845" v="3877" actId="478"/>
          <ac:picMkLst>
            <pc:docMk/>
            <pc:sldMk cId="543135271" sldId="325"/>
            <ac:picMk id="4098" creationId="{918CB683-1EBF-97CD-3588-CDF8B4E9CFAB}"/>
          </ac:picMkLst>
        </pc:picChg>
      </pc:sldChg>
      <pc:sldChg chg="addSp delSp modSp add mod">
        <pc:chgData name="Enno Wulff" userId="76ae2116-c459-40db-bdea-2c6c25cd016e" providerId="ADAL" clId="{72432EB9-E530-4D77-8202-6433D6F71733}" dt="2024-12-04T16:53:39.820" v="4025" actId="1076"/>
        <pc:sldMkLst>
          <pc:docMk/>
          <pc:sldMk cId="2767132020" sldId="326"/>
        </pc:sldMkLst>
        <pc:spChg chg="mod">
          <ac:chgData name="Enno Wulff" userId="76ae2116-c459-40db-bdea-2c6c25cd016e" providerId="ADAL" clId="{72432EB9-E530-4D77-8202-6433D6F71733}" dt="2024-12-04T16:53:32.999" v="4023" actId="20577"/>
          <ac:spMkLst>
            <pc:docMk/>
            <pc:sldMk cId="2767132020" sldId="326"/>
            <ac:spMk id="6" creationId="{B4FC8BA7-6C7A-5800-672F-CA1185317524}"/>
          </ac:spMkLst>
        </pc:spChg>
        <pc:picChg chg="del">
          <ac:chgData name="Enno Wulff" userId="76ae2116-c459-40db-bdea-2c6c25cd016e" providerId="ADAL" clId="{72432EB9-E530-4D77-8202-6433D6F71733}" dt="2024-12-04T16:53:21.458" v="4011" actId="478"/>
          <ac:picMkLst>
            <pc:docMk/>
            <pc:sldMk cId="2767132020" sldId="326"/>
            <ac:picMk id="3" creationId="{11C4A8BD-2BD1-DD95-73C3-EB2C2DCF7D05}"/>
          </ac:picMkLst>
        </pc:picChg>
        <pc:picChg chg="add mod">
          <ac:chgData name="Enno Wulff" userId="76ae2116-c459-40db-bdea-2c6c25cd016e" providerId="ADAL" clId="{72432EB9-E530-4D77-8202-6433D6F71733}" dt="2024-12-04T16:53:39.820" v="4025" actId="1076"/>
          <ac:picMkLst>
            <pc:docMk/>
            <pc:sldMk cId="2767132020" sldId="326"/>
            <ac:picMk id="4" creationId="{BBD5CD9F-5AF2-F71C-67ED-BBC591B1A5E6}"/>
          </ac:picMkLst>
        </pc:picChg>
        <pc:picChg chg="del">
          <ac:chgData name="Enno Wulff" userId="76ae2116-c459-40db-bdea-2c6c25cd016e" providerId="ADAL" clId="{72432EB9-E530-4D77-8202-6433D6F71733}" dt="2024-12-04T16:53:25.349" v="4013" actId="478"/>
          <ac:picMkLst>
            <pc:docMk/>
            <pc:sldMk cId="2767132020" sldId="326"/>
            <ac:picMk id="1028" creationId="{30C65F02-B41B-FB55-81FC-BE76677EDB87}"/>
          </ac:picMkLst>
        </pc:picChg>
      </pc:sldChg>
      <pc:sldChg chg="addSp delSp modSp add mod">
        <pc:chgData name="Enno Wulff" userId="76ae2116-c459-40db-bdea-2c6c25cd016e" providerId="ADAL" clId="{72432EB9-E530-4D77-8202-6433D6F71733}" dt="2024-12-04T17:00:56.363" v="4034" actId="1076"/>
        <pc:sldMkLst>
          <pc:docMk/>
          <pc:sldMk cId="2128045143" sldId="327"/>
        </pc:sldMkLst>
        <pc:spChg chg="mod">
          <ac:chgData name="Enno Wulff" userId="76ae2116-c459-40db-bdea-2c6c25cd016e" providerId="ADAL" clId="{72432EB9-E530-4D77-8202-6433D6F71733}" dt="2024-12-04T17:00:52.931" v="4033" actId="27636"/>
          <ac:spMkLst>
            <pc:docMk/>
            <pc:sldMk cId="2128045143" sldId="327"/>
            <ac:spMk id="3" creationId="{AD26636A-9690-86CD-5D4D-F1DEF48AB85A}"/>
          </ac:spMkLst>
        </pc:spChg>
        <pc:spChg chg="del">
          <ac:chgData name="Enno Wulff" userId="76ae2116-c459-40db-bdea-2c6c25cd016e" providerId="ADAL" clId="{72432EB9-E530-4D77-8202-6433D6F71733}" dt="2024-12-04T17:00:45.726" v="4028" actId="478"/>
          <ac:spMkLst>
            <pc:docMk/>
            <pc:sldMk cId="2128045143" sldId="327"/>
            <ac:spMk id="4" creationId="{3EE59773-CE67-EF24-0BB9-F47256D9AEB4}"/>
          </ac:spMkLst>
        </pc:spChg>
        <pc:picChg chg="add mod">
          <ac:chgData name="Enno Wulff" userId="76ae2116-c459-40db-bdea-2c6c25cd016e" providerId="ADAL" clId="{72432EB9-E530-4D77-8202-6433D6F71733}" dt="2024-12-04T17:00:56.363" v="4034" actId="1076"/>
          <ac:picMkLst>
            <pc:docMk/>
            <pc:sldMk cId="2128045143" sldId="327"/>
            <ac:picMk id="5" creationId="{BEDEE517-60EB-BCB1-2C42-BB600E3A4F94}"/>
          </ac:picMkLst>
        </pc:picChg>
        <pc:picChg chg="del">
          <ac:chgData name="Enno Wulff" userId="76ae2116-c459-40db-bdea-2c6c25cd016e" providerId="ADAL" clId="{72432EB9-E530-4D77-8202-6433D6F71733}" dt="2024-12-04T17:00:46.462" v="4029" actId="478"/>
          <ac:picMkLst>
            <pc:docMk/>
            <pc:sldMk cId="2128045143" sldId="327"/>
            <ac:picMk id="8194" creationId="{7FA0AEDD-4868-B0A6-44DC-9E3269699C3D}"/>
          </ac:picMkLst>
        </pc:picChg>
      </pc:sldChg>
      <pc:sldChg chg="add del">
        <pc:chgData name="Enno Wulff" userId="76ae2116-c459-40db-bdea-2c6c25cd016e" providerId="ADAL" clId="{72432EB9-E530-4D77-8202-6433D6F71733}" dt="2024-12-05T08:17:50.666" v="4502" actId="2696"/>
        <pc:sldMkLst>
          <pc:docMk/>
          <pc:sldMk cId="2278915336" sldId="328"/>
        </pc:sldMkLst>
      </pc:sldChg>
      <pc:sldChg chg="addSp delSp modSp add mod">
        <pc:chgData name="Enno Wulff" userId="76ae2116-c459-40db-bdea-2c6c25cd016e" providerId="ADAL" clId="{72432EB9-E530-4D77-8202-6433D6F71733}" dt="2024-12-05T08:34:08.484" v="4563" actId="1076"/>
        <pc:sldMkLst>
          <pc:docMk/>
          <pc:sldMk cId="3794674098" sldId="329"/>
        </pc:sldMkLst>
        <pc:spChg chg="mod">
          <ac:chgData name="Enno Wulff" userId="76ae2116-c459-40db-bdea-2c6c25cd016e" providerId="ADAL" clId="{72432EB9-E530-4D77-8202-6433D6F71733}" dt="2024-12-04T17:04:34.915" v="4044" actId="1076"/>
          <ac:spMkLst>
            <pc:docMk/>
            <pc:sldMk cId="3794674098" sldId="329"/>
            <ac:spMk id="3" creationId="{7D79A598-3B36-75B3-5BB3-33C1151661AE}"/>
          </ac:spMkLst>
        </pc:spChg>
        <pc:spChg chg="del">
          <ac:chgData name="Enno Wulff" userId="76ae2116-c459-40db-bdea-2c6c25cd016e" providerId="ADAL" clId="{72432EB9-E530-4D77-8202-6433D6F71733}" dt="2024-12-04T17:03:08.154" v="4038" actId="478"/>
          <ac:spMkLst>
            <pc:docMk/>
            <pc:sldMk cId="3794674098" sldId="329"/>
            <ac:spMk id="4" creationId="{30D3F40F-DDB0-698D-309E-A97778288C1C}"/>
          </ac:spMkLst>
        </pc:spChg>
        <pc:picChg chg="add mod">
          <ac:chgData name="Enno Wulff" userId="76ae2116-c459-40db-bdea-2c6c25cd016e" providerId="ADAL" clId="{72432EB9-E530-4D77-8202-6433D6F71733}" dt="2024-12-04T17:03:16.076" v="4041" actId="1076"/>
          <ac:picMkLst>
            <pc:docMk/>
            <pc:sldMk cId="3794674098" sldId="329"/>
            <ac:picMk id="5" creationId="{3178659E-28E8-3EF5-3B5F-DABC939E68F2}"/>
          </ac:picMkLst>
        </pc:picChg>
        <pc:picChg chg="add mod">
          <ac:chgData name="Enno Wulff" userId="76ae2116-c459-40db-bdea-2c6c25cd016e" providerId="ADAL" clId="{72432EB9-E530-4D77-8202-6433D6F71733}" dt="2024-12-05T08:34:08.484" v="4563" actId="1076"/>
          <ac:picMkLst>
            <pc:docMk/>
            <pc:sldMk cId="3794674098" sldId="329"/>
            <ac:picMk id="1026" creationId="{8600FF47-3396-88DC-38C9-98AADAD55E9E}"/>
          </ac:picMkLst>
        </pc:picChg>
        <pc:picChg chg="del">
          <ac:chgData name="Enno Wulff" userId="76ae2116-c459-40db-bdea-2c6c25cd016e" providerId="ADAL" clId="{72432EB9-E530-4D77-8202-6433D6F71733}" dt="2024-12-04T17:03:05.703" v="4037" actId="478"/>
          <ac:picMkLst>
            <pc:docMk/>
            <pc:sldMk cId="3794674098" sldId="329"/>
            <ac:picMk id="9218" creationId="{9169F188-D03F-74CB-AB1A-DE56C2B028D5}"/>
          </ac:picMkLst>
        </pc:picChg>
      </pc:sldChg>
      <pc:sldChg chg="addSp delSp modSp add mod">
        <pc:chgData name="Enno Wulff" userId="76ae2116-c459-40db-bdea-2c6c25cd016e" providerId="ADAL" clId="{72432EB9-E530-4D77-8202-6433D6F71733}" dt="2024-12-04T17:07:49.581" v="4070" actId="20577"/>
        <pc:sldMkLst>
          <pc:docMk/>
          <pc:sldMk cId="777222049" sldId="330"/>
        </pc:sldMkLst>
        <pc:spChg chg="mod">
          <ac:chgData name="Enno Wulff" userId="76ae2116-c459-40db-bdea-2c6c25cd016e" providerId="ADAL" clId="{72432EB9-E530-4D77-8202-6433D6F71733}" dt="2024-12-04T17:07:49.581" v="4070" actId="20577"/>
          <ac:spMkLst>
            <pc:docMk/>
            <pc:sldMk cId="777222049" sldId="330"/>
            <ac:spMk id="3" creationId="{4F921481-96A2-1990-2C0A-1A7EFB882A8A}"/>
          </ac:spMkLst>
        </pc:spChg>
        <pc:picChg chg="add mod">
          <ac:chgData name="Enno Wulff" userId="76ae2116-c459-40db-bdea-2c6c25cd016e" providerId="ADAL" clId="{72432EB9-E530-4D77-8202-6433D6F71733}" dt="2024-12-04T17:06:42.718" v="4055" actId="1076"/>
          <ac:picMkLst>
            <pc:docMk/>
            <pc:sldMk cId="777222049" sldId="330"/>
            <ac:picMk id="4" creationId="{6B731105-8206-6A67-E575-76E1D0094BFD}"/>
          </ac:picMkLst>
        </pc:picChg>
        <pc:picChg chg="del">
          <ac:chgData name="Enno Wulff" userId="76ae2116-c459-40db-bdea-2c6c25cd016e" providerId="ADAL" clId="{72432EB9-E530-4D77-8202-6433D6F71733}" dt="2024-12-04T17:06:26.806" v="4048" actId="478"/>
          <ac:picMkLst>
            <pc:docMk/>
            <pc:sldMk cId="777222049" sldId="330"/>
            <ac:picMk id="6" creationId="{23D2BAEA-3FA1-B69D-BF43-05BA3AFD561F}"/>
          </ac:picMkLst>
        </pc:picChg>
        <pc:picChg chg="add mod">
          <ac:chgData name="Enno Wulff" userId="76ae2116-c459-40db-bdea-2c6c25cd016e" providerId="ADAL" clId="{72432EB9-E530-4D77-8202-6433D6F71733}" dt="2024-12-04T17:07:43.964" v="4059" actId="1076"/>
          <ac:picMkLst>
            <pc:docMk/>
            <pc:sldMk cId="777222049" sldId="330"/>
            <ac:picMk id="7" creationId="{ACB37239-88A2-35E6-6F9F-00C6DD42A1C7}"/>
          </ac:picMkLst>
        </pc:picChg>
        <pc:picChg chg="del">
          <ac:chgData name="Enno Wulff" userId="76ae2116-c459-40db-bdea-2c6c25cd016e" providerId="ADAL" clId="{72432EB9-E530-4D77-8202-6433D6F71733}" dt="2024-12-04T17:06:27.455" v="4049" actId="478"/>
          <ac:picMkLst>
            <pc:docMk/>
            <pc:sldMk cId="777222049" sldId="330"/>
            <ac:picMk id="8" creationId="{D0489A80-4C3E-4D4A-3881-2FF0BD55F4A6}"/>
          </ac:picMkLst>
        </pc:picChg>
        <pc:picChg chg="mod ord">
          <ac:chgData name="Enno Wulff" userId="76ae2116-c459-40db-bdea-2c6c25cd016e" providerId="ADAL" clId="{72432EB9-E530-4D77-8202-6433D6F71733}" dt="2024-12-04T17:06:41.195" v="4054" actId="1076"/>
          <ac:picMkLst>
            <pc:docMk/>
            <pc:sldMk cId="777222049" sldId="330"/>
            <ac:picMk id="9" creationId="{F8125696-325F-A631-E509-9F76ADC3DBC5}"/>
          </ac:picMkLst>
        </pc:picChg>
      </pc:sldChg>
      <pc:sldChg chg="addSp delSp modSp add mod modNotesTx">
        <pc:chgData name="Enno Wulff" userId="76ae2116-c459-40db-bdea-2c6c25cd016e" providerId="ADAL" clId="{72432EB9-E530-4D77-8202-6433D6F71733}" dt="2024-12-05T08:18:49.622" v="4541" actId="5793"/>
        <pc:sldMkLst>
          <pc:docMk/>
          <pc:sldMk cId="450481877" sldId="331"/>
        </pc:sldMkLst>
        <pc:spChg chg="mod ord">
          <ac:chgData name="Enno Wulff" userId="76ae2116-c459-40db-bdea-2c6c25cd016e" providerId="ADAL" clId="{72432EB9-E530-4D77-8202-6433D6F71733}" dt="2024-12-04T17:11:06.394" v="4097" actId="166"/>
          <ac:spMkLst>
            <pc:docMk/>
            <pc:sldMk cId="450481877" sldId="331"/>
            <ac:spMk id="3" creationId="{3A4AAFC6-5C5E-E261-938A-88704A1597E8}"/>
          </ac:spMkLst>
        </pc:spChg>
        <pc:picChg chg="del">
          <ac:chgData name="Enno Wulff" userId="76ae2116-c459-40db-bdea-2c6c25cd016e" providerId="ADAL" clId="{72432EB9-E530-4D77-8202-6433D6F71733}" dt="2024-12-04T17:08:25.291" v="4073" actId="478"/>
          <ac:picMkLst>
            <pc:docMk/>
            <pc:sldMk cId="450481877" sldId="331"/>
            <ac:picMk id="4" creationId="{84A62BF1-DC23-71B2-8429-638C2C4CE751}"/>
          </ac:picMkLst>
        </pc:picChg>
        <pc:picChg chg="add mod">
          <ac:chgData name="Enno Wulff" userId="76ae2116-c459-40db-bdea-2c6c25cd016e" providerId="ADAL" clId="{72432EB9-E530-4D77-8202-6433D6F71733}" dt="2024-12-04T17:11:48.445" v="4100" actId="1076"/>
          <ac:picMkLst>
            <pc:docMk/>
            <pc:sldMk cId="450481877" sldId="331"/>
            <ac:picMk id="5" creationId="{D6CCF981-9140-D003-D8D9-62AF6B2F74BE}"/>
          </ac:picMkLst>
        </pc:picChg>
        <pc:picChg chg="del">
          <ac:chgData name="Enno Wulff" userId="76ae2116-c459-40db-bdea-2c6c25cd016e" providerId="ADAL" clId="{72432EB9-E530-4D77-8202-6433D6F71733}" dt="2024-12-04T17:08:24.463" v="4072" actId="478"/>
          <ac:picMkLst>
            <pc:docMk/>
            <pc:sldMk cId="450481877" sldId="331"/>
            <ac:picMk id="7" creationId="{07693166-AB79-B0E5-91CE-B4430857C765}"/>
          </ac:picMkLst>
        </pc:picChg>
        <pc:picChg chg="del">
          <ac:chgData name="Enno Wulff" userId="76ae2116-c459-40db-bdea-2c6c25cd016e" providerId="ADAL" clId="{72432EB9-E530-4D77-8202-6433D6F71733}" dt="2024-12-04T17:08:26.751" v="4074" actId="478"/>
          <ac:picMkLst>
            <pc:docMk/>
            <pc:sldMk cId="450481877" sldId="331"/>
            <ac:picMk id="9" creationId="{FB8689E8-6105-4637-EC7A-4F39B8ECA216}"/>
          </ac:picMkLst>
        </pc:picChg>
        <pc:picChg chg="add mod">
          <ac:chgData name="Enno Wulff" userId="76ae2116-c459-40db-bdea-2c6c25cd016e" providerId="ADAL" clId="{72432EB9-E530-4D77-8202-6433D6F71733}" dt="2024-12-04T17:11:10.842" v="4098" actId="1076"/>
          <ac:picMkLst>
            <pc:docMk/>
            <pc:sldMk cId="450481877" sldId="331"/>
            <ac:picMk id="2050" creationId="{214C83A4-84BF-69D2-9A39-845B15D03DDF}"/>
          </ac:picMkLst>
        </pc:picChg>
      </pc:sldChg>
      <pc:sldChg chg="addSp delSp modSp add mod">
        <pc:chgData name="Enno Wulff" userId="76ae2116-c459-40db-bdea-2c6c25cd016e" providerId="ADAL" clId="{72432EB9-E530-4D77-8202-6433D6F71733}" dt="2024-12-04T17:20:20.085" v="4130" actId="1076"/>
        <pc:sldMkLst>
          <pc:docMk/>
          <pc:sldMk cId="3809264288" sldId="332"/>
        </pc:sldMkLst>
        <pc:spChg chg="mod">
          <ac:chgData name="Enno Wulff" userId="76ae2116-c459-40db-bdea-2c6c25cd016e" providerId="ADAL" clId="{72432EB9-E530-4D77-8202-6433D6F71733}" dt="2024-12-04T17:20:14.521" v="4128" actId="1076"/>
          <ac:spMkLst>
            <pc:docMk/>
            <pc:sldMk cId="3809264288" sldId="332"/>
            <ac:spMk id="3" creationId="{5E783D7E-7A3D-F165-40D7-B2912F9D84F8}"/>
          </ac:spMkLst>
        </pc:spChg>
        <pc:spChg chg="del">
          <ac:chgData name="Enno Wulff" userId="76ae2116-c459-40db-bdea-2c6c25cd016e" providerId="ADAL" clId="{72432EB9-E530-4D77-8202-6433D6F71733}" dt="2024-12-04T17:19:51.732" v="4119" actId="478"/>
          <ac:spMkLst>
            <pc:docMk/>
            <pc:sldMk cId="3809264288" sldId="332"/>
            <ac:spMk id="8" creationId="{DB21B2D7-E9AE-8CE9-19ED-64D6F372D5DF}"/>
          </ac:spMkLst>
        </pc:spChg>
        <pc:spChg chg="del">
          <ac:chgData name="Enno Wulff" userId="76ae2116-c459-40db-bdea-2c6c25cd016e" providerId="ADAL" clId="{72432EB9-E530-4D77-8202-6433D6F71733}" dt="2024-12-04T17:19:52.207" v="4120" actId="478"/>
          <ac:spMkLst>
            <pc:docMk/>
            <pc:sldMk cId="3809264288" sldId="332"/>
            <ac:spMk id="9" creationId="{331DA05F-1B62-9FC1-7BC7-74AE25BF998C}"/>
          </ac:spMkLst>
        </pc:spChg>
        <pc:spChg chg="del mod">
          <ac:chgData name="Enno Wulff" userId="76ae2116-c459-40db-bdea-2c6c25cd016e" providerId="ADAL" clId="{72432EB9-E530-4D77-8202-6433D6F71733}" dt="2024-12-04T17:19:54.121" v="4123" actId="478"/>
          <ac:spMkLst>
            <pc:docMk/>
            <pc:sldMk cId="3809264288" sldId="332"/>
            <ac:spMk id="10" creationId="{F661E219-E0B9-411E-ED05-4B3FDB300E1C}"/>
          </ac:spMkLst>
        </pc:spChg>
        <pc:spChg chg="del">
          <ac:chgData name="Enno Wulff" userId="76ae2116-c459-40db-bdea-2c6c25cd016e" providerId="ADAL" clId="{72432EB9-E530-4D77-8202-6433D6F71733}" dt="2024-12-04T17:19:53.352" v="4122" actId="478"/>
          <ac:spMkLst>
            <pc:docMk/>
            <pc:sldMk cId="3809264288" sldId="332"/>
            <ac:spMk id="11" creationId="{A3755723-CB03-1DA6-EDBB-A4A2F307DA9F}"/>
          </ac:spMkLst>
        </pc:spChg>
        <pc:picChg chg="del">
          <ac:chgData name="Enno Wulff" userId="76ae2116-c459-40db-bdea-2c6c25cd016e" providerId="ADAL" clId="{72432EB9-E530-4D77-8202-6433D6F71733}" dt="2024-12-04T17:19:50.898" v="4118" actId="478"/>
          <ac:picMkLst>
            <pc:docMk/>
            <pc:sldMk cId="3809264288" sldId="332"/>
            <ac:picMk id="4" creationId="{739C9557-834A-23D3-AC24-5093EFE568E4}"/>
          </ac:picMkLst>
        </pc:picChg>
        <pc:picChg chg="add del">
          <ac:chgData name="Enno Wulff" userId="76ae2116-c459-40db-bdea-2c6c25cd016e" providerId="ADAL" clId="{72432EB9-E530-4D77-8202-6433D6F71733}" dt="2024-12-04T17:20:07.441" v="4125" actId="478"/>
          <ac:picMkLst>
            <pc:docMk/>
            <pc:sldMk cId="3809264288" sldId="332"/>
            <ac:picMk id="5" creationId="{6E357210-1DC9-F80C-74CD-1AB8F1D23D27}"/>
          </ac:picMkLst>
        </pc:picChg>
        <pc:picChg chg="add mod">
          <ac:chgData name="Enno Wulff" userId="76ae2116-c459-40db-bdea-2c6c25cd016e" providerId="ADAL" clId="{72432EB9-E530-4D77-8202-6433D6F71733}" dt="2024-12-04T17:20:20.085" v="4130" actId="1076"/>
          <ac:picMkLst>
            <pc:docMk/>
            <pc:sldMk cId="3809264288" sldId="332"/>
            <ac:picMk id="7" creationId="{029343C4-D4EE-DD11-0B07-F408BC2F5044}"/>
          </ac:picMkLst>
        </pc:picChg>
      </pc:sldChg>
      <pc:sldChg chg="addSp delSp modSp add mod modNotesTx">
        <pc:chgData name="Enno Wulff" userId="76ae2116-c459-40db-bdea-2c6c25cd016e" providerId="ADAL" clId="{72432EB9-E530-4D77-8202-6433D6F71733}" dt="2024-12-05T15:25:33.024" v="5067" actId="20577"/>
        <pc:sldMkLst>
          <pc:docMk/>
          <pc:sldMk cId="3050455410" sldId="333"/>
        </pc:sldMkLst>
        <pc:spChg chg="del">
          <ac:chgData name="Enno Wulff" userId="76ae2116-c459-40db-bdea-2c6c25cd016e" providerId="ADAL" clId="{72432EB9-E530-4D77-8202-6433D6F71733}" dt="2024-12-05T12:58:44.981" v="4620" actId="478"/>
          <ac:spMkLst>
            <pc:docMk/>
            <pc:sldMk cId="3050455410" sldId="333"/>
            <ac:spMk id="5" creationId="{05D43916-131A-5461-74F0-BCC0C1CDA199}"/>
          </ac:spMkLst>
        </pc:spChg>
        <pc:spChg chg="mod">
          <ac:chgData name="Enno Wulff" userId="76ae2116-c459-40db-bdea-2c6c25cd016e" providerId="ADAL" clId="{72432EB9-E530-4D77-8202-6433D6F71733}" dt="2024-12-05T12:58:56.548" v="4638" actId="20577"/>
          <ac:spMkLst>
            <pc:docMk/>
            <pc:sldMk cId="3050455410" sldId="333"/>
            <ac:spMk id="8" creationId="{86873D97-70AB-E7D0-2AD5-6EAD74A1A5A6}"/>
          </ac:spMkLst>
        </pc:spChg>
        <pc:picChg chg="del">
          <ac:chgData name="Enno Wulff" userId="76ae2116-c459-40db-bdea-2c6c25cd016e" providerId="ADAL" clId="{72432EB9-E530-4D77-8202-6433D6F71733}" dt="2024-12-05T12:58:42.739" v="4619" actId="478"/>
          <ac:picMkLst>
            <pc:docMk/>
            <pc:sldMk cId="3050455410" sldId="333"/>
            <ac:picMk id="3" creationId="{149C9094-F760-0961-A5E6-6FC660B9E917}"/>
          </ac:picMkLst>
        </pc:picChg>
        <pc:picChg chg="add mod">
          <ac:chgData name="Enno Wulff" userId="76ae2116-c459-40db-bdea-2c6c25cd016e" providerId="ADAL" clId="{72432EB9-E530-4D77-8202-6433D6F71733}" dt="2024-12-05T12:58:48.165" v="4622" actId="1076"/>
          <ac:picMkLst>
            <pc:docMk/>
            <pc:sldMk cId="3050455410" sldId="333"/>
            <ac:picMk id="4" creationId="{2FE3BD99-3C13-D595-EED1-55FE28FCC259}"/>
          </ac:picMkLst>
        </pc:picChg>
      </pc:sldChg>
      <pc:sldChg chg="addSp delSp modSp add mod modNotesTx">
        <pc:chgData name="Enno Wulff" userId="76ae2116-c459-40db-bdea-2c6c25cd016e" providerId="ADAL" clId="{72432EB9-E530-4D77-8202-6433D6F71733}" dt="2024-12-05T13:10:21.227" v="4788" actId="1076"/>
        <pc:sldMkLst>
          <pc:docMk/>
          <pc:sldMk cId="1194336088" sldId="334"/>
        </pc:sldMkLst>
        <pc:spChg chg="mod">
          <ac:chgData name="Enno Wulff" userId="76ae2116-c459-40db-bdea-2c6c25cd016e" providerId="ADAL" clId="{72432EB9-E530-4D77-8202-6433D6F71733}" dt="2024-12-05T13:10:16.515" v="4787" actId="20577"/>
          <ac:spMkLst>
            <pc:docMk/>
            <pc:sldMk cId="1194336088" sldId="334"/>
            <ac:spMk id="6" creationId="{0029D570-CC66-A9D5-9902-37306DBE74AC}"/>
          </ac:spMkLst>
        </pc:spChg>
        <pc:picChg chg="add mod">
          <ac:chgData name="Enno Wulff" userId="76ae2116-c459-40db-bdea-2c6c25cd016e" providerId="ADAL" clId="{72432EB9-E530-4D77-8202-6433D6F71733}" dt="2024-12-05T13:10:12.255" v="4783" actId="14100"/>
          <ac:picMkLst>
            <pc:docMk/>
            <pc:sldMk cId="1194336088" sldId="334"/>
            <ac:picMk id="3" creationId="{C90B0EA1-9FF6-9C25-28BF-9984072B746D}"/>
          </ac:picMkLst>
        </pc:picChg>
        <pc:picChg chg="add mod">
          <ac:chgData name="Enno Wulff" userId="76ae2116-c459-40db-bdea-2c6c25cd016e" providerId="ADAL" clId="{72432EB9-E530-4D77-8202-6433D6F71733}" dt="2024-12-05T13:09:50.404" v="4771" actId="1076"/>
          <ac:picMkLst>
            <pc:docMk/>
            <pc:sldMk cId="1194336088" sldId="334"/>
            <ac:picMk id="5" creationId="{D5DE591A-FA88-0DD3-B70F-D20F8142A7E9}"/>
          </ac:picMkLst>
        </pc:picChg>
        <pc:picChg chg="del">
          <ac:chgData name="Enno Wulff" userId="76ae2116-c459-40db-bdea-2c6c25cd016e" providerId="ADAL" clId="{72432EB9-E530-4D77-8202-6433D6F71733}" dt="2024-12-05T12:59:30.923" v="4641" actId="478"/>
          <ac:picMkLst>
            <pc:docMk/>
            <pc:sldMk cId="1194336088" sldId="334"/>
            <ac:picMk id="8" creationId="{F075757F-0DC5-CBFF-AD36-E41B4CD1C332}"/>
          </ac:picMkLst>
        </pc:picChg>
        <pc:picChg chg="add del mod">
          <ac:chgData name="Enno Wulff" userId="76ae2116-c459-40db-bdea-2c6c25cd016e" providerId="ADAL" clId="{72432EB9-E530-4D77-8202-6433D6F71733}" dt="2024-12-05T13:08:39.542" v="4765" actId="478"/>
          <ac:picMkLst>
            <pc:docMk/>
            <pc:sldMk cId="1194336088" sldId="334"/>
            <ac:picMk id="9" creationId="{431228F4-90F9-B46C-0572-6DC92F6F39C7}"/>
          </ac:picMkLst>
        </pc:picChg>
        <pc:picChg chg="del">
          <ac:chgData name="Enno Wulff" userId="76ae2116-c459-40db-bdea-2c6c25cd016e" providerId="ADAL" clId="{72432EB9-E530-4D77-8202-6433D6F71733}" dt="2024-12-05T12:59:29.528" v="4640" actId="478"/>
          <ac:picMkLst>
            <pc:docMk/>
            <pc:sldMk cId="1194336088" sldId="334"/>
            <ac:picMk id="10" creationId="{9DE89316-2DC6-8160-705A-513958F8B501}"/>
          </ac:picMkLst>
        </pc:picChg>
        <pc:picChg chg="add mod">
          <ac:chgData name="Enno Wulff" userId="76ae2116-c459-40db-bdea-2c6c25cd016e" providerId="ADAL" clId="{72432EB9-E530-4D77-8202-6433D6F71733}" dt="2024-12-05T13:10:21.227" v="4788" actId="1076"/>
          <ac:picMkLst>
            <pc:docMk/>
            <pc:sldMk cId="1194336088" sldId="334"/>
            <ac:picMk id="4098" creationId="{B601DCBD-329E-0A85-F6CD-EE48BC31666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6A529E-1AB9-4AF7-88C4-AC785778CC72}" type="datetimeFigureOut">
              <a:rPr lang="de-DE" smtClean="0"/>
              <a:t>05.12.2024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97A85D-2FB3-4843-BABF-9BA79FFAA3B8}" type="slidenum">
              <a:rPr lang="de-DE" smtClean="0"/>
              <a:t>‹Nr.›</a:t>
            </a:fld>
            <a:endParaRPr lang="de-DE"/>
          </a:p>
        </p:txBody>
      </p:sp>
    </p:spTree>
    <p:extLst>
      <p:ext uri="{BB962C8B-B14F-4D97-AF65-F5344CB8AC3E}">
        <p14:creationId xmlns:p14="http://schemas.microsoft.com/office/powerpoint/2010/main" val="3087122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Kuriositäten und Absurditäten aus dem ABAP Alltag</a:t>
            </a:r>
          </a:p>
          <a:p>
            <a:r>
              <a:rPr lang="de-DE" dirty="0"/>
              <a:t>zum Ende des Tages die Meme Quote verbessern</a:t>
            </a:r>
          </a:p>
        </p:txBody>
      </p:sp>
      <p:sp>
        <p:nvSpPr>
          <p:cNvPr id="4" name="Foliennummernplatzhalter 3"/>
          <p:cNvSpPr>
            <a:spLocks noGrp="1"/>
          </p:cNvSpPr>
          <p:nvPr>
            <p:ph type="sldNum" sz="quarter" idx="5"/>
          </p:nvPr>
        </p:nvSpPr>
        <p:spPr/>
        <p:txBody>
          <a:bodyPr/>
          <a:lstStyle/>
          <a:p>
            <a:fld id="{3F97A85D-2FB3-4843-BABF-9BA79FFAA3B8}" type="slidenum">
              <a:rPr lang="de-DE" smtClean="0"/>
              <a:t>1</a:t>
            </a:fld>
            <a:endParaRPr lang="de-DE"/>
          </a:p>
        </p:txBody>
      </p:sp>
    </p:spTree>
    <p:extLst>
      <p:ext uri="{BB962C8B-B14F-4D97-AF65-F5344CB8AC3E}">
        <p14:creationId xmlns:p14="http://schemas.microsoft.com/office/powerpoint/2010/main" val="1224129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2CBEB-F510-BF58-883C-43BA9DECD16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071F206-9AE0-6753-9C32-77D038BC85A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04C1417-2DB5-5B48-18BE-1BA1276F6B6D}"/>
              </a:ext>
            </a:extLst>
          </p:cNvPr>
          <p:cNvSpPr>
            <a:spLocks noGrp="1"/>
          </p:cNvSpPr>
          <p:nvPr>
            <p:ph type="body" idx="1"/>
          </p:nvPr>
        </p:nvSpPr>
        <p:spPr/>
        <p:txBody>
          <a:bodyPr/>
          <a:lstStyle/>
          <a:p>
            <a:r>
              <a:rPr lang="de-DE" dirty="0" err="1"/>
              <a:t>Vertical</a:t>
            </a:r>
            <a:r>
              <a:rPr lang="de-DE" dirty="0"/>
              <a:t>/ Horizontal funktioniert gar nicht</a:t>
            </a:r>
          </a:p>
        </p:txBody>
      </p:sp>
      <p:sp>
        <p:nvSpPr>
          <p:cNvPr id="4" name="Foliennummernplatzhalter 3">
            <a:extLst>
              <a:ext uri="{FF2B5EF4-FFF2-40B4-BE49-F238E27FC236}">
                <a16:creationId xmlns:a16="http://schemas.microsoft.com/office/drawing/2014/main" id="{2334CEB5-7902-29EE-F887-9EC8C02E919F}"/>
              </a:ext>
            </a:extLst>
          </p:cNvPr>
          <p:cNvSpPr>
            <a:spLocks noGrp="1"/>
          </p:cNvSpPr>
          <p:nvPr>
            <p:ph type="sldNum" sz="quarter" idx="5"/>
          </p:nvPr>
        </p:nvSpPr>
        <p:spPr/>
        <p:txBody>
          <a:bodyPr/>
          <a:lstStyle/>
          <a:p>
            <a:fld id="{3F97A85D-2FB3-4843-BABF-9BA79FFAA3B8}" type="slidenum">
              <a:rPr lang="de-DE" smtClean="0"/>
              <a:t>10</a:t>
            </a:fld>
            <a:endParaRPr lang="de-DE"/>
          </a:p>
        </p:txBody>
      </p:sp>
    </p:spTree>
    <p:extLst>
      <p:ext uri="{BB962C8B-B14F-4D97-AF65-F5344CB8AC3E}">
        <p14:creationId xmlns:p14="http://schemas.microsoft.com/office/powerpoint/2010/main" val="3199100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1E92F-5644-449B-3C8C-4549C9F4BC5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E7E190E-A64A-6E79-5EFC-C6E679759DC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3FBD36F-7FAB-8DB1-A155-1FC03696C630}"/>
              </a:ext>
            </a:extLst>
          </p:cNvPr>
          <p:cNvSpPr>
            <a:spLocks noGrp="1"/>
          </p:cNvSpPr>
          <p:nvPr>
            <p:ph type="body" idx="1"/>
          </p:nvPr>
        </p:nvSpPr>
        <p:spPr/>
        <p:txBody>
          <a:bodyPr/>
          <a:lstStyle/>
          <a:p>
            <a:r>
              <a:rPr lang="de-DE" dirty="0" err="1"/>
              <a:t>Generic</a:t>
            </a:r>
            <a:r>
              <a:rPr lang="de-DE" dirty="0"/>
              <a:t> </a:t>
            </a:r>
            <a:r>
              <a:rPr lang="de-DE" dirty="0" err="1"/>
              <a:t>Object</a:t>
            </a:r>
            <a:r>
              <a:rPr lang="de-DE" dirty="0"/>
              <a:t> Services</a:t>
            </a:r>
          </a:p>
        </p:txBody>
      </p:sp>
      <p:sp>
        <p:nvSpPr>
          <p:cNvPr id="4" name="Foliennummernplatzhalter 3">
            <a:extLst>
              <a:ext uri="{FF2B5EF4-FFF2-40B4-BE49-F238E27FC236}">
                <a16:creationId xmlns:a16="http://schemas.microsoft.com/office/drawing/2014/main" id="{F8D488FA-F805-D0A8-78E4-F6CA1B15E9F4}"/>
              </a:ext>
            </a:extLst>
          </p:cNvPr>
          <p:cNvSpPr>
            <a:spLocks noGrp="1"/>
          </p:cNvSpPr>
          <p:nvPr>
            <p:ph type="sldNum" sz="quarter" idx="5"/>
          </p:nvPr>
        </p:nvSpPr>
        <p:spPr/>
        <p:txBody>
          <a:bodyPr/>
          <a:lstStyle/>
          <a:p>
            <a:fld id="{3F97A85D-2FB3-4843-BABF-9BA79FFAA3B8}" type="slidenum">
              <a:rPr lang="de-DE" smtClean="0"/>
              <a:t>11</a:t>
            </a:fld>
            <a:endParaRPr lang="de-DE"/>
          </a:p>
        </p:txBody>
      </p:sp>
    </p:spTree>
    <p:extLst>
      <p:ext uri="{BB962C8B-B14F-4D97-AF65-F5344CB8AC3E}">
        <p14:creationId xmlns:p14="http://schemas.microsoft.com/office/powerpoint/2010/main" val="4186500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keine Möglichkeit, um Dokumentationen zu hinterlegen</a:t>
            </a:r>
          </a:p>
          <a:p>
            <a:r>
              <a:rPr lang="de-DE" dirty="0"/>
              <a:t>Was soll „not </a:t>
            </a:r>
            <a:r>
              <a:rPr lang="de-DE" dirty="0" err="1"/>
              <a:t>adjustable</a:t>
            </a:r>
            <a:r>
              <a:rPr lang="de-DE" dirty="0"/>
              <a:t>“ bedeuten?</a:t>
            </a:r>
          </a:p>
          <a:p>
            <a:r>
              <a:rPr lang="de-DE" dirty="0"/>
              <a:t>Es kann im Vorfeld nicht definiert werden, ob ein Feld als </a:t>
            </a:r>
            <a:r>
              <a:rPr lang="de-DE" dirty="0" err="1"/>
              <a:t>Listbox</a:t>
            </a:r>
            <a:r>
              <a:rPr lang="de-DE" dirty="0"/>
              <a:t> angezeigt werden soll.</a:t>
            </a:r>
          </a:p>
          <a:p>
            <a:r>
              <a:rPr lang="de-DE" dirty="0"/>
              <a:t>Abgleichkennzeichen anpassen.</a:t>
            </a:r>
          </a:p>
          <a:p>
            <a:endParaRPr lang="de-DE" dirty="0"/>
          </a:p>
        </p:txBody>
      </p:sp>
      <p:sp>
        <p:nvSpPr>
          <p:cNvPr id="4" name="Foliennummernplatzhalter 3"/>
          <p:cNvSpPr>
            <a:spLocks noGrp="1"/>
          </p:cNvSpPr>
          <p:nvPr>
            <p:ph type="sldNum" sz="quarter" idx="5"/>
          </p:nvPr>
        </p:nvSpPr>
        <p:spPr/>
        <p:txBody>
          <a:bodyPr/>
          <a:lstStyle/>
          <a:p>
            <a:fld id="{3F97A85D-2FB3-4843-BABF-9BA79FFAA3B8}" type="slidenum">
              <a:rPr lang="de-DE" smtClean="0"/>
              <a:t>13</a:t>
            </a:fld>
            <a:endParaRPr lang="de-DE"/>
          </a:p>
        </p:txBody>
      </p:sp>
    </p:spTree>
    <p:extLst>
      <p:ext uri="{BB962C8B-B14F-4D97-AF65-F5344CB8AC3E}">
        <p14:creationId xmlns:p14="http://schemas.microsoft.com/office/powerpoint/2010/main" val="239485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5790C-7543-E5F4-A8D4-9ED8DBB8AFE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501C644-51EF-C8DD-D41D-505031BA9FD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9A39B63-E536-511F-71F7-7FA4228C76F4}"/>
              </a:ext>
            </a:extLst>
          </p:cNvPr>
          <p:cNvSpPr>
            <a:spLocks noGrp="1"/>
          </p:cNvSpPr>
          <p:nvPr>
            <p:ph type="body" idx="1"/>
          </p:nvPr>
        </p:nvSpPr>
        <p:spPr/>
        <p:txBody>
          <a:bodyPr/>
          <a:lstStyle/>
          <a:p>
            <a:r>
              <a:rPr lang="de-DE" dirty="0"/>
              <a:t>Erst seit S/4HANA wird die größtmögliche Breite für den </a:t>
            </a:r>
            <a:r>
              <a:rPr lang="de-DE" dirty="0" err="1"/>
              <a:t>TableControl</a:t>
            </a:r>
            <a:r>
              <a:rPr lang="de-DE" dirty="0"/>
              <a:t> genutzt</a:t>
            </a:r>
          </a:p>
        </p:txBody>
      </p:sp>
      <p:sp>
        <p:nvSpPr>
          <p:cNvPr id="4" name="Foliennummernplatzhalter 3">
            <a:extLst>
              <a:ext uri="{FF2B5EF4-FFF2-40B4-BE49-F238E27FC236}">
                <a16:creationId xmlns:a16="http://schemas.microsoft.com/office/drawing/2014/main" id="{281E0A50-AA13-4A50-9907-59EF390570DD}"/>
              </a:ext>
            </a:extLst>
          </p:cNvPr>
          <p:cNvSpPr>
            <a:spLocks noGrp="1"/>
          </p:cNvSpPr>
          <p:nvPr>
            <p:ph type="sldNum" sz="quarter" idx="5"/>
          </p:nvPr>
        </p:nvSpPr>
        <p:spPr/>
        <p:txBody>
          <a:bodyPr/>
          <a:lstStyle/>
          <a:p>
            <a:fld id="{3F97A85D-2FB3-4843-BABF-9BA79FFAA3B8}" type="slidenum">
              <a:rPr lang="de-DE" smtClean="0"/>
              <a:t>14</a:t>
            </a:fld>
            <a:endParaRPr lang="de-DE"/>
          </a:p>
        </p:txBody>
      </p:sp>
    </p:spTree>
    <p:extLst>
      <p:ext uri="{BB962C8B-B14F-4D97-AF65-F5344CB8AC3E}">
        <p14:creationId xmlns:p14="http://schemas.microsoft.com/office/powerpoint/2010/main" val="3063141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17486-6272-50D1-A082-F2E161CD9A6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FA78523-8C17-0451-4022-F44955C7845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CB6B058-5F8F-63D1-91C7-259AC7DB7342}"/>
              </a:ext>
            </a:extLst>
          </p:cNvPr>
          <p:cNvSpPr>
            <a:spLocks noGrp="1"/>
          </p:cNvSpPr>
          <p:nvPr>
            <p:ph type="body" idx="1"/>
          </p:nvPr>
        </p:nvSpPr>
        <p:spPr/>
        <p:txBody>
          <a:bodyPr/>
          <a:lstStyle/>
          <a:p>
            <a:r>
              <a:rPr lang="de-DE" dirty="0"/>
              <a:t>Warum gibt es den Button nicht für Tabellenpflegedialoge?</a:t>
            </a:r>
          </a:p>
          <a:p>
            <a:r>
              <a:rPr lang="de-DE" dirty="0"/>
              <a:t>Siehe </a:t>
            </a:r>
            <a:r>
              <a:rPr lang="de-DE" dirty="0" err="1"/>
              <a:t>report</a:t>
            </a:r>
            <a:r>
              <a:rPr lang="de-DE" dirty="0"/>
              <a:t> Tricktresor QR Code</a:t>
            </a:r>
          </a:p>
        </p:txBody>
      </p:sp>
      <p:sp>
        <p:nvSpPr>
          <p:cNvPr id="4" name="Foliennummernplatzhalter 3">
            <a:extLst>
              <a:ext uri="{FF2B5EF4-FFF2-40B4-BE49-F238E27FC236}">
                <a16:creationId xmlns:a16="http://schemas.microsoft.com/office/drawing/2014/main" id="{12973018-CBFA-1EA6-0726-D32F7FF0C1B3}"/>
              </a:ext>
            </a:extLst>
          </p:cNvPr>
          <p:cNvSpPr>
            <a:spLocks noGrp="1"/>
          </p:cNvSpPr>
          <p:nvPr>
            <p:ph type="sldNum" sz="quarter" idx="5"/>
          </p:nvPr>
        </p:nvSpPr>
        <p:spPr/>
        <p:txBody>
          <a:bodyPr/>
          <a:lstStyle/>
          <a:p>
            <a:fld id="{3F97A85D-2FB3-4843-BABF-9BA79FFAA3B8}" type="slidenum">
              <a:rPr lang="de-DE" smtClean="0"/>
              <a:t>15</a:t>
            </a:fld>
            <a:endParaRPr lang="de-DE"/>
          </a:p>
        </p:txBody>
      </p:sp>
    </p:spTree>
    <p:extLst>
      <p:ext uri="{BB962C8B-B14F-4D97-AF65-F5344CB8AC3E}">
        <p14:creationId xmlns:p14="http://schemas.microsoft.com/office/powerpoint/2010/main" val="1799260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EB59D-DA2E-A809-9831-F25B29C5628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14FE0E9-3933-00B7-5C7C-AECE095BA6A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34E9AFB-2460-D330-48C7-53ECEFD7E55E}"/>
              </a:ext>
            </a:extLst>
          </p:cNvPr>
          <p:cNvSpPr>
            <a:spLocks noGrp="1"/>
          </p:cNvSpPr>
          <p:nvPr>
            <p:ph type="body" idx="1"/>
          </p:nvPr>
        </p:nvSpPr>
        <p:spPr/>
        <p:txBody>
          <a:bodyPr/>
          <a:lstStyle/>
          <a:p>
            <a:r>
              <a:rPr lang="de-DE" dirty="0"/>
              <a:t>15 Einträge</a:t>
            </a:r>
          </a:p>
        </p:txBody>
      </p:sp>
      <p:sp>
        <p:nvSpPr>
          <p:cNvPr id="4" name="Foliennummernplatzhalter 3">
            <a:extLst>
              <a:ext uri="{FF2B5EF4-FFF2-40B4-BE49-F238E27FC236}">
                <a16:creationId xmlns:a16="http://schemas.microsoft.com/office/drawing/2014/main" id="{EFB60DEC-0D80-3CAA-7FDD-673B295CDA95}"/>
              </a:ext>
            </a:extLst>
          </p:cNvPr>
          <p:cNvSpPr>
            <a:spLocks noGrp="1"/>
          </p:cNvSpPr>
          <p:nvPr>
            <p:ph type="sldNum" sz="quarter" idx="5"/>
          </p:nvPr>
        </p:nvSpPr>
        <p:spPr/>
        <p:txBody>
          <a:bodyPr/>
          <a:lstStyle/>
          <a:p>
            <a:fld id="{3F97A85D-2FB3-4843-BABF-9BA79FFAA3B8}" type="slidenum">
              <a:rPr lang="de-DE" smtClean="0"/>
              <a:t>16</a:t>
            </a:fld>
            <a:endParaRPr lang="de-DE"/>
          </a:p>
        </p:txBody>
      </p:sp>
    </p:spTree>
    <p:extLst>
      <p:ext uri="{BB962C8B-B14F-4D97-AF65-F5344CB8AC3E}">
        <p14:creationId xmlns:p14="http://schemas.microsoft.com/office/powerpoint/2010/main" val="1291972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Wird nicht mehr benötigt, erscheint jedoch immer noch</a:t>
            </a:r>
          </a:p>
        </p:txBody>
      </p:sp>
      <p:sp>
        <p:nvSpPr>
          <p:cNvPr id="4" name="Foliennummernplatzhalter 3"/>
          <p:cNvSpPr>
            <a:spLocks noGrp="1"/>
          </p:cNvSpPr>
          <p:nvPr>
            <p:ph type="sldNum" sz="quarter" idx="5"/>
          </p:nvPr>
        </p:nvSpPr>
        <p:spPr/>
        <p:txBody>
          <a:bodyPr/>
          <a:lstStyle/>
          <a:p>
            <a:fld id="{3F97A85D-2FB3-4843-BABF-9BA79FFAA3B8}" type="slidenum">
              <a:rPr lang="de-DE" smtClean="0"/>
              <a:t>17</a:t>
            </a:fld>
            <a:endParaRPr lang="de-DE"/>
          </a:p>
        </p:txBody>
      </p:sp>
    </p:spTree>
    <p:extLst>
      <p:ext uri="{BB962C8B-B14F-4D97-AF65-F5344CB8AC3E}">
        <p14:creationId xmlns:p14="http://schemas.microsoft.com/office/powerpoint/2010/main" val="579283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E1A5D-3BB7-8624-EECC-AE6DB32EBC0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3AF2C96-D884-D55C-C1D0-227A9574CDE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F93D1BD-0E94-4622-C069-00C4BB81BED5}"/>
              </a:ext>
            </a:extLst>
          </p:cNvPr>
          <p:cNvSpPr>
            <a:spLocks noGrp="1"/>
          </p:cNvSpPr>
          <p:nvPr>
            <p:ph type="body" idx="1"/>
          </p:nvPr>
        </p:nvSpPr>
        <p:spPr/>
        <p:txBody>
          <a:bodyPr/>
          <a:lstStyle/>
          <a:p>
            <a:r>
              <a:rPr lang="de-DE" dirty="0"/>
              <a:t>Transaktion SOBJ in S/4HANA</a:t>
            </a:r>
          </a:p>
          <a:p>
            <a:r>
              <a:rPr lang="de-DE" dirty="0"/>
              <a:t>Einschränkung auf </a:t>
            </a:r>
            <a:r>
              <a:rPr lang="de-DE" dirty="0" err="1"/>
              <a:t>max</a:t>
            </a:r>
            <a:r>
              <a:rPr lang="de-DE" dirty="0"/>
              <a:t> 15 Einträge eventuell aus diesem Grund?</a:t>
            </a:r>
          </a:p>
        </p:txBody>
      </p:sp>
      <p:sp>
        <p:nvSpPr>
          <p:cNvPr id="4" name="Foliennummernplatzhalter 3">
            <a:extLst>
              <a:ext uri="{FF2B5EF4-FFF2-40B4-BE49-F238E27FC236}">
                <a16:creationId xmlns:a16="http://schemas.microsoft.com/office/drawing/2014/main" id="{C37B4F63-FC75-4D59-DBED-C849646B1AD2}"/>
              </a:ext>
            </a:extLst>
          </p:cNvPr>
          <p:cNvSpPr>
            <a:spLocks noGrp="1"/>
          </p:cNvSpPr>
          <p:nvPr>
            <p:ph type="sldNum" sz="quarter" idx="5"/>
          </p:nvPr>
        </p:nvSpPr>
        <p:spPr/>
        <p:txBody>
          <a:bodyPr/>
          <a:lstStyle/>
          <a:p>
            <a:fld id="{3F97A85D-2FB3-4843-BABF-9BA79FFAA3B8}" type="slidenum">
              <a:rPr lang="de-DE" smtClean="0"/>
              <a:t>18</a:t>
            </a:fld>
            <a:endParaRPr lang="de-DE"/>
          </a:p>
        </p:txBody>
      </p:sp>
    </p:spTree>
    <p:extLst>
      <p:ext uri="{BB962C8B-B14F-4D97-AF65-F5344CB8AC3E}">
        <p14:creationId xmlns:p14="http://schemas.microsoft.com/office/powerpoint/2010/main" val="1588613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42D5B-AED9-DF23-3B24-7D7BA840157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C746BA7-07C5-5F6A-4B31-88D67B969FC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FFBA3FA-88A9-962E-C1D6-69E0812A14EE}"/>
              </a:ext>
            </a:extLst>
          </p:cNvPr>
          <p:cNvSpPr>
            <a:spLocks noGrp="1"/>
          </p:cNvSpPr>
          <p:nvPr>
            <p:ph type="body" idx="1"/>
          </p:nvPr>
        </p:nvSpPr>
        <p:spPr/>
        <p:txBody>
          <a:bodyPr/>
          <a:lstStyle/>
          <a:p>
            <a:r>
              <a:rPr lang="de-DE" dirty="0"/>
              <a:t>Registrierungseditor</a:t>
            </a:r>
          </a:p>
          <a:p>
            <a:endParaRPr lang="de-DE" dirty="0"/>
          </a:p>
        </p:txBody>
      </p:sp>
      <p:sp>
        <p:nvSpPr>
          <p:cNvPr id="4" name="Foliennummernplatzhalter 3">
            <a:extLst>
              <a:ext uri="{FF2B5EF4-FFF2-40B4-BE49-F238E27FC236}">
                <a16:creationId xmlns:a16="http://schemas.microsoft.com/office/drawing/2014/main" id="{0C685D0F-143E-7BA3-BC5C-CEF7A81FFE3A}"/>
              </a:ext>
            </a:extLst>
          </p:cNvPr>
          <p:cNvSpPr>
            <a:spLocks noGrp="1"/>
          </p:cNvSpPr>
          <p:nvPr>
            <p:ph type="sldNum" sz="quarter" idx="5"/>
          </p:nvPr>
        </p:nvSpPr>
        <p:spPr/>
        <p:txBody>
          <a:bodyPr/>
          <a:lstStyle/>
          <a:p>
            <a:fld id="{3F97A85D-2FB3-4843-BABF-9BA79FFAA3B8}" type="slidenum">
              <a:rPr lang="de-DE" smtClean="0"/>
              <a:t>19</a:t>
            </a:fld>
            <a:endParaRPr lang="de-DE"/>
          </a:p>
        </p:txBody>
      </p:sp>
    </p:spTree>
    <p:extLst>
      <p:ext uri="{BB962C8B-B14F-4D97-AF65-F5344CB8AC3E}">
        <p14:creationId xmlns:p14="http://schemas.microsoft.com/office/powerpoint/2010/main" val="2283007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DB70D-54DD-0031-455F-AA8E5F6F176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AFFD990-D442-7205-2714-8AF9C17908A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3CBCD6A-D0A7-57BE-BB95-2FC72FB1257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2D4AD733-F18A-DB42-7EF6-C80D832BAEEA}"/>
              </a:ext>
            </a:extLst>
          </p:cNvPr>
          <p:cNvSpPr>
            <a:spLocks noGrp="1"/>
          </p:cNvSpPr>
          <p:nvPr>
            <p:ph type="sldNum" sz="quarter" idx="5"/>
          </p:nvPr>
        </p:nvSpPr>
        <p:spPr/>
        <p:txBody>
          <a:bodyPr/>
          <a:lstStyle/>
          <a:p>
            <a:fld id="{3F97A85D-2FB3-4843-BABF-9BA79FFAA3B8}" type="slidenum">
              <a:rPr lang="de-DE" smtClean="0"/>
              <a:t>20</a:t>
            </a:fld>
            <a:endParaRPr lang="de-DE"/>
          </a:p>
        </p:txBody>
      </p:sp>
    </p:spTree>
    <p:extLst>
      <p:ext uri="{BB962C8B-B14F-4D97-AF65-F5344CB8AC3E}">
        <p14:creationId xmlns:p14="http://schemas.microsoft.com/office/powerpoint/2010/main" val="1666582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Dinge, die mir seit 30 Jahren immer wieder über den Weg laufen oder einfach unter die Kategorie „Kuriosität“ fallen.</a:t>
            </a:r>
          </a:p>
          <a:p>
            <a:r>
              <a:rPr lang="de-DE" dirty="0"/>
              <a:t>Dinge von denen ich hoffe, dass sie für euch interessant oder einfach nur unterhaltsam sind.</a:t>
            </a:r>
          </a:p>
          <a:p>
            <a:endParaRPr lang="de-DE" dirty="0"/>
          </a:p>
          <a:p>
            <a:r>
              <a:rPr lang="de-DE" dirty="0"/>
              <a:t>Je </a:t>
            </a:r>
            <a:r>
              <a:rPr lang="de-DE" dirty="0" err="1"/>
              <a:t>suis</a:t>
            </a:r>
            <a:r>
              <a:rPr lang="de-DE" dirty="0"/>
              <a:t> Herbert</a:t>
            </a:r>
          </a:p>
          <a:p>
            <a:endParaRPr lang="de-DE" dirty="0"/>
          </a:p>
          <a:p>
            <a:r>
              <a:rPr lang="de-DE" dirty="0"/>
              <a:t>Mit ein paar Anekdoten glänzen</a:t>
            </a:r>
          </a:p>
          <a:p>
            <a:endParaRPr lang="de-DE" dirty="0"/>
          </a:p>
          <a:p>
            <a:r>
              <a:rPr lang="de-DE" dirty="0"/>
              <a:t>Container &amp; Controls</a:t>
            </a:r>
          </a:p>
          <a:p>
            <a:r>
              <a:rPr lang="de-DE" dirty="0"/>
              <a:t>Subscreen-Bereiche</a:t>
            </a:r>
          </a:p>
          <a:p>
            <a:r>
              <a:rPr lang="de-DE" dirty="0" err="1"/>
              <a:t>Dirty-Assign</a:t>
            </a:r>
            <a:r>
              <a:rPr lang="de-DE" dirty="0"/>
              <a:t>/ Programmlokale Klassen</a:t>
            </a:r>
          </a:p>
          <a:p>
            <a:r>
              <a:rPr lang="de-DE" dirty="0"/>
              <a:t>Leerzeichen und Doppelpunkte</a:t>
            </a:r>
          </a:p>
          <a:p>
            <a:r>
              <a:rPr lang="de-DE" dirty="0"/>
              <a:t>Kontextmenüs/ </a:t>
            </a:r>
            <a:r>
              <a:rPr lang="de-DE" dirty="0" err="1"/>
              <a:t>Minesweeper</a:t>
            </a:r>
            <a:endParaRPr lang="de-DE" dirty="0"/>
          </a:p>
          <a:p>
            <a:r>
              <a:rPr lang="de-DE" dirty="0"/>
              <a:t>Shortdumps</a:t>
            </a:r>
          </a:p>
          <a:p>
            <a:r>
              <a:rPr lang="de-DE" dirty="0"/>
              <a:t>ABAP Quines</a:t>
            </a:r>
          </a:p>
          <a:p>
            <a:r>
              <a:rPr lang="de-DE" dirty="0"/>
              <a:t>Verfall der Lizenz am 31.12.9999</a:t>
            </a:r>
          </a:p>
          <a:p>
            <a:r>
              <a:rPr lang="de-DE" dirty="0"/>
              <a:t>Einzeiler</a:t>
            </a:r>
          </a:p>
          <a:p>
            <a:endParaRPr lang="de-DE" dirty="0"/>
          </a:p>
        </p:txBody>
      </p:sp>
      <p:sp>
        <p:nvSpPr>
          <p:cNvPr id="4" name="Foliennummernplatzhalter 3"/>
          <p:cNvSpPr>
            <a:spLocks noGrp="1"/>
          </p:cNvSpPr>
          <p:nvPr>
            <p:ph type="sldNum" sz="quarter" idx="5"/>
          </p:nvPr>
        </p:nvSpPr>
        <p:spPr/>
        <p:txBody>
          <a:bodyPr/>
          <a:lstStyle/>
          <a:p>
            <a:fld id="{3F97A85D-2FB3-4843-BABF-9BA79FFAA3B8}" type="slidenum">
              <a:rPr lang="de-DE" smtClean="0"/>
              <a:t>2</a:t>
            </a:fld>
            <a:endParaRPr lang="de-DE"/>
          </a:p>
        </p:txBody>
      </p:sp>
    </p:spTree>
    <p:extLst>
      <p:ext uri="{BB962C8B-B14F-4D97-AF65-F5344CB8AC3E}">
        <p14:creationId xmlns:p14="http://schemas.microsoft.com/office/powerpoint/2010/main" val="2224960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5634B-624E-DAFD-C8E5-E7FA329763B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3ACF0E9-03D1-930D-1A9B-08A8091EDB8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5BB1324-C87E-5318-206F-7EFBA6C5922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081C570-E174-C1FB-4BCE-4F36D0DAFC8B}"/>
              </a:ext>
            </a:extLst>
          </p:cNvPr>
          <p:cNvSpPr>
            <a:spLocks noGrp="1"/>
          </p:cNvSpPr>
          <p:nvPr>
            <p:ph type="sldNum" sz="quarter" idx="5"/>
          </p:nvPr>
        </p:nvSpPr>
        <p:spPr/>
        <p:txBody>
          <a:bodyPr/>
          <a:lstStyle/>
          <a:p>
            <a:fld id="{3F97A85D-2FB3-4843-BABF-9BA79FFAA3B8}" type="slidenum">
              <a:rPr lang="de-DE" smtClean="0"/>
              <a:t>21</a:t>
            </a:fld>
            <a:endParaRPr lang="de-DE"/>
          </a:p>
        </p:txBody>
      </p:sp>
    </p:spTree>
    <p:extLst>
      <p:ext uri="{BB962C8B-B14F-4D97-AF65-F5344CB8AC3E}">
        <p14:creationId xmlns:p14="http://schemas.microsoft.com/office/powerpoint/2010/main" val="2299418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0A98F-C9A0-97F1-B140-42A9B8DF1BF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3B703C0-3E65-DC4B-6782-274E45D2113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5E17A2B-7D14-11B6-0CEB-ACFFF7630E47}"/>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CF567A2C-C522-1277-ACF7-BB3BF46FB880}"/>
              </a:ext>
            </a:extLst>
          </p:cNvPr>
          <p:cNvSpPr>
            <a:spLocks noGrp="1"/>
          </p:cNvSpPr>
          <p:nvPr>
            <p:ph type="sldNum" sz="quarter" idx="5"/>
          </p:nvPr>
        </p:nvSpPr>
        <p:spPr/>
        <p:txBody>
          <a:bodyPr/>
          <a:lstStyle/>
          <a:p>
            <a:fld id="{3F97A85D-2FB3-4843-BABF-9BA79FFAA3B8}" type="slidenum">
              <a:rPr lang="de-DE" smtClean="0"/>
              <a:t>22</a:t>
            </a:fld>
            <a:endParaRPr lang="de-DE"/>
          </a:p>
        </p:txBody>
      </p:sp>
    </p:spTree>
    <p:extLst>
      <p:ext uri="{BB962C8B-B14F-4D97-AF65-F5344CB8AC3E}">
        <p14:creationId xmlns:p14="http://schemas.microsoft.com/office/powerpoint/2010/main" val="513035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09467-1735-8FD1-8B06-4689F46C1C7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EE9243A-31B2-121A-AB24-7EE6A9C4A47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E6A8BDB-D706-47F9-74BD-E3704981F6AD}"/>
              </a:ext>
            </a:extLst>
          </p:cNvPr>
          <p:cNvSpPr>
            <a:spLocks noGrp="1"/>
          </p:cNvSpPr>
          <p:nvPr>
            <p:ph type="body" idx="1"/>
          </p:nvPr>
        </p:nvSpPr>
        <p:spPr/>
        <p:txBody>
          <a:bodyPr/>
          <a:lstStyle/>
          <a:p>
            <a:r>
              <a:rPr lang="de-DE" dirty="0"/>
              <a:t>Sowas geht nicht</a:t>
            </a:r>
          </a:p>
        </p:txBody>
      </p:sp>
      <p:sp>
        <p:nvSpPr>
          <p:cNvPr id="4" name="Foliennummernplatzhalter 3">
            <a:extLst>
              <a:ext uri="{FF2B5EF4-FFF2-40B4-BE49-F238E27FC236}">
                <a16:creationId xmlns:a16="http://schemas.microsoft.com/office/drawing/2014/main" id="{017819AC-877D-BD54-F4C9-D7A89C928E89}"/>
              </a:ext>
            </a:extLst>
          </p:cNvPr>
          <p:cNvSpPr>
            <a:spLocks noGrp="1"/>
          </p:cNvSpPr>
          <p:nvPr>
            <p:ph type="sldNum" sz="quarter" idx="5"/>
          </p:nvPr>
        </p:nvSpPr>
        <p:spPr/>
        <p:txBody>
          <a:bodyPr/>
          <a:lstStyle/>
          <a:p>
            <a:fld id="{3F97A85D-2FB3-4843-BABF-9BA79FFAA3B8}" type="slidenum">
              <a:rPr lang="de-DE" smtClean="0"/>
              <a:t>23</a:t>
            </a:fld>
            <a:endParaRPr lang="de-DE"/>
          </a:p>
        </p:txBody>
      </p:sp>
    </p:spTree>
    <p:extLst>
      <p:ext uri="{BB962C8B-B14F-4D97-AF65-F5344CB8AC3E}">
        <p14:creationId xmlns:p14="http://schemas.microsoft.com/office/powerpoint/2010/main" val="1557593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989F-4676-635D-E4BD-D9F0D1633B8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5FC3171-5B71-E1E0-2EBC-53F45503CE8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530AD3C-6877-F6F7-B763-21FFA68940CE}"/>
              </a:ext>
            </a:extLst>
          </p:cNvPr>
          <p:cNvSpPr>
            <a:spLocks noGrp="1"/>
          </p:cNvSpPr>
          <p:nvPr>
            <p:ph type="body" idx="1"/>
          </p:nvPr>
        </p:nvSpPr>
        <p:spPr/>
        <p:txBody>
          <a:bodyPr/>
          <a:lstStyle/>
          <a:p>
            <a:r>
              <a:rPr lang="de-DE" dirty="0"/>
              <a:t>Aber sowas geht  *</a:t>
            </a:r>
            <a:r>
              <a:rPr lang="de-DE" dirty="0" err="1"/>
              <a:t>facepalm</a:t>
            </a:r>
            <a:r>
              <a:rPr lang="de-DE" dirty="0"/>
              <a:t>*</a:t>
            </a:r>
          </a:p>
        </p:txBody>
      </p:sp>
      <p:sp>
        <p:nvSpPr>
          <p:cNvPr id="4" name="Foliennummernplatzhalter 3">
            <a:extLst>
              <a:ext uri="{FF2B5EF4-FFF2-40B4-BE49-F238E27FC236}">
                <a16:creationId xmlns:a16="http://schemas.microsoft.com/office/drawing/2014/main" id="{4C1A8FCB-88E0-8390-0AE5-9B05CC1B7505}"/>
              </a:ext>
            </a:extLst>
          </p:cNvPr>
          <p:cNvSpPr>
            <a:spLocks noGrp="1"/>
          </p:cNvSpPr>
          <p:nvPr>
            <p:ph type="sldNum" sz="quarter" idx="5"/>
          </p:nvPr>
        </p:nvSpPr>
        <p:spPr/>
        <p:txBody>
          <a:bodyPr/>
          <a:lstStyle/>
          <a:p>
            <a:fld id="{3F97A85D-2FB3-4843-BABF-9BA79FFAA3B8}" type="slidenum">
              <a:rPr lang="de-DE" smtClean="0"/>
              <a:t>24</a:t>
            </a:fld>
            <a:endParaRPr lang="de-DE"/>
          </a:p>
        </p:txBody>
      </p:sp>
    </p:spTree>
    <p:extLst>
      <p:ext uri="{BB962C8B-B14F-4D97-AF65-F5344CB8AC3E}">
        <p14:creationId xmlns:p14="http://schemas.microsoft.com/office/powerpoint/2010/main" val="2745617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5E711-556B-6751-8048-C68E2660580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522A2F8-A183-1603-EEA0-EC242A5F6DB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3FA6A67-391E-E135-5FBD-980FE71D1C60}"/>
              </a:ext>
            </a:extLst>
          </p:cNvPr>
          <p:cNvSpPr>
            <a:spLocks noGrp="1"/>
          </p:cNvSpPr>
          <p:nvPr>
            <p:ph type="body" idx="1"/>
          </p:nvPr>
        </p:nvSpPr>
        <p:spPr/>
        <p:txBody>
          <a:bodyPr/>
          <a:lstStyle/>
          <a:p>
            <a:r>
              <a:rPr lang="de-DE" dirty="0"/>
              <a:t>Normalerweise können Kontextmenüs nur auf die Elemente:</a:t>
            </a:r>
          </a:p>
          <a:p>
            <a:pPr marL="171450" indent="-171450">
              <a:buFontTx/>
              <a:buChar char="-"/>
            </a:pPr>
            <a:r>
              <a:rPr lang="de-DE" dirty="0"/>
              <a:t>Eingabefeld</a:t>
            </a:r>
          </a:p>
          <a:p>
            <a:pPr marL="171450" indent="-171450">
              <a:buFontTx/>
              <a:buChar char="-"/>
            </a:pPr>
            <a:r>
              <a:rPr lang="de-DE" dirty="0"/>
              <a:t>Textbezeichner</a:t>
            </a:r>
          </a:p>
          <a:p>
            <a:pPr marL="171450" indent="-171450">
              <a:buFontTx/>
              <a:buChar char="-"/>
            </a:pPr>
            <a:r>
              <a:rPr lang="de-DE" dirty="0" err="1"/>
              <a:t>TableControl</a:t>
            </a:r>
            <a:endParaRPr lang="de-DE" dirty="0"/>
          </a:p>
          <a:p>
            <a:pPr marL="171450" indent="-171450">
              <a:buFontTx/>
              <a:buChar char="-"/>
            </a:pPr>
            <a:r>
              <a:rPr lang="de-DE" dirty="0"/>
              <a:t>Rahmen</a:t>
            </a:r>
          </a:p>
        </p:txBody>
      </p:sp>
      <p:sp>
        <p:nvSpPr>
          <p:cNvPr id="4" name="Foliennummernplatzhalter 3">
            <a:extLst>
              <a:ext uri="{FF2B5EF4-FFF2-40B4-BE49-F238E27FC236}">
                <a16:creationId xmlns:a16="http://schemas.microsoft.com/office/drawing/2014/main" id="{D907963F-AB8D-9348-2CCC-19164522B6B5}"/>
              </a:ext>
            </a:extLst>
          </p:cNvPr>
          <p:cNvSpPr>
            <a:spLocks noGrp="1"/>
          </p:cNvSpPr>
          <p:nvPr>
            <p:ph type="sldNum" sz="quarter" idx="5"/>
          </p:nvPr>
        </p:nvSpPr>
        <p:spPr/>
        <p:txBody>
          <a:bodyPr/>
          <a:lstStyle/>
          <a:p>
            <a:fld id="{3F97A85D-2FB3-4843-BABF-9BA79FFAA3B8}" type="slidenum">
              <a:rPr lang="de-DE" smtClean="0"/>
              <a:t>25</a:t>
            </a:fld>
            <a:endParaRPr lang="de-DE"/>
          </a:p>
        </p:txBody>
      </p:sp>
    </p:spTree>
    <p:extLst>
      <p:ext uri="{BB962C8B-B14F-4D97-AF65-F5344CB8AC3E}">
        <p14:creationId xmlns:p14="http://schemas.microsoft.com/office/powerpoint/2010/main" val="2740386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8F529-5424-6161-E290-0CEE4AD5547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44DA70D-C40F-86CE-027E-0BEF8ABBAA4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E1A8B73-2FC3-8705-77EC-40FA08684581}"/>
              </a:ext>
            </a:extLst>
          </p:cNvPr>
          <p:cNvSpPr>
            <a:spLocks noGrp="1"/>
          </p:cNvSpPr>
          <p:nvPr>
            <p:ph type="body" idx="1"/>
          </p:nvPr>
        </p:nvSpPr>
        <p:spPr/>
        <p:txBody>
          <a:bodyPr/>
          <a:lstStyle/>
          <a:p>
            <a:r>
              <a:rPr lang="de-DE" dirty="0" err="1"/>
              <a:t>Minesweeper</a:t>
            </a:r>
            <a:r>
              <a:rPr lang="de-DE" dirty="0"/>
              <a:t> von Stefan Schmöcker</a:t>
            </a:r>
          </a:p>
        </p:txBody>
      </p:sp>
      <p:sp>
        <p:nvSpPr>
          <p:cNvPr id="4" name="Foliennummernplatzhalter 3">
            <a:extLst>
              <a:ext uri="{FF2B5EF4-FFF2-40B4-BE49-F238E27FC236}">
                <a16:creationId xmlns:a16="http://schemas.microsoft.com/office/drawing/2014/main" id="{53CCBBBE-85DA-40CB-2223-4364BFA57215}"/>
              </a:ext>
            </a:extLst>
          </p:cNvPr>
          <p:cNvSpPr>
            <a:spLocks noGrp="1"/>
          </p:cNvSpPr>
          <p:nvPr>
            <p:ph type="sldNum" sz="quarter" idx="5"/>
          </p:nvPr>
        </p:nvSpPr>
        <p:spPr/>
        <p:txBody>
          <a:bodyPr/>
          <a:lstStyle/>
          <a:p>
            <a:fld id="{3F97A85D-2FB3-4843-BABF-9BA79FFAA3B8}" type="slidenum">
              <a:rPr lang="de-DE" smtClean="0"/>
              <a:t>26</a:t>
            </a:fld>
            <a:endParaRPr lang="de-DE"/>
          </a:p>
        </p:txBody>
      </p:sp>
    </p:spTree>
    <p:extLst>
      <p:ext uri="{BB962C8B-B14F-4D97-AF65-F5344CB8AC3E}">
        <p14:creationId xmlns:p14="http://schemas.microsoft.com/office/powerpoint/2010/main" val="263497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55B71-74CD-731B-D99A-7B7584BA49C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87446C7-E4EA-680D-A110-B9139F3C9BE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1AF47E8-6F3C-675E-E41B-CE51FC923F20}"/>
              </a:ext>
            </a:extLst>
          </p:cNvPr>
          <p:cNvSpPr>
            <a:spLocks noGrp="1"/>
          </p:cNvSpPr>
          <p:nvPr>
            <p:ph type="body" idx="1"/>
          </p:nvPr>
        </p:nvSpPr>
        <p:spPr/>
        <p:txBody>
          <a:bodyPr/>
          <a:lstStyle/>
          <a:p>
            <a:r>
              <a:rPr lang="de-DE" dirty="0" err="1"/>
              <a:t>Minesweeper</a:t>
            </a:r>
            <a:r>
              <a:rPr lang="de-DE" dirty="0"/>
              <a:t> von Stefan Schmöcker</a:t>
            </a:r>
          </a:p>
        </p:txBody>
      </p:sp>
      <p:sp>
        <p:nvSpPr>
          <p:cNvPr id="4" name="Foliennummernplatzhalter 3">
            <a:extLst>
              <a:ext uri="{FF2B5EF4-FFF2-40B4-BE49-F238E27FC236}">
                <a16:creationId xmlns:a16="http://schemas.microsoft.com/office/drawing/2014/main" id="{920DC2E9-4F50-F5D9-0820-BAE6E8C6BB59}"/>
              </a:ext>
            </a:extLst>
          </p:cNvPr>
          <p:cNvSpPr>
            <a:spLocks noGrp="1"/>
          </p:cNvSpPr>
          <p:nvPr>
            <p:ph type="sldNum" sz="quarter" idx="5"/>
          </p:nvPr>
        </p:nvSpPr>
        <p:spPr/>
        <p:txBody>
          <a:bodyPr/>
          <a:lstStyle/>
          <a:p>
            <a:fld id="{3F97A85D-2FB3-4843-BABF-9BA79FFAA3B8}" type="slidenum">
              <a:rPr lang="de-DE" smtClean="0"/>
              <a:t>27</a:t>
            </a:fld>
            <a:endParaRPr lang="de-DE"/>
          </a:p>
        </p:txBody>
      </p:sp>
    </p:spTree>
    <p:extLst>
      <p:ext uri="{BB962C8B-B14F-4D97-AF65-F5344CB8AC3E}">
        <p14:creationId xmlns:p14="http://schemas.microsoft.com/office/powerpoint/2010/main" val="24091129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5DBAD-CA91-EFC4-7E19-AC5A5A0D604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B7FFC96-0D92-6B4C-3EE5-424071AC917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0EEEB71-783D-B612-FB69-B706FE489F12}"/>
              </a:ext>
            </a:extLst>
          </p:cNvPr>
          <p:cNvSpPr>
            <a:spLocks noGrp="1"/>
          </p:cNvSpPr>
          <p:nvPr>
            <p:ph type="body" idx="1"/>
          </p:nvPr>
        </p:nvSpPr>
        <p:spPr/>
        <p:txBody>
          <a:bodyPr/>
          <a:lstStyle/>
          <a:p>
            <a:r>
              <a:rPr lang="de-DE" dirty="0" err="1"/>
              <a:t>Minesweeper</a:t>
            </a:r>
            <a:r>
              <a:rPr lang="de-DE" dirty="0"/>
              <a:t> von Stefan Schmöcker</a:t>
            </a:r>
          </a:p>
        </p:txBody>
      </p:sp>
      <p:sp>
        <p:nvSpPr>
          <p:cNvPr id="4" name="Foliennummernplatzhalter 3">
            <a:extLst>
              <a:ext uri="{FF2B5EF4-FFF2-40B4-BE49-F238E27FC236}">
                <a16:creationId xmlns:a16="http://schemas.microsoft.com/office/drawing/2014/main" id="{8A01239F-2017-6841-0033-FCF565717A08}"/>
              </a:ext>
            </a:extLst>
          </p:cNvPr>
          <p:cNvSpPr>
            <a:spLocks noGrp="1"/>
          </p:cNvSpPr>
          <p:nvPr>
            <p:ph type="sldNum" sz="quarter" idx="5"/>
          </p:nvPr>
        </p:nvSpPr>
        <p:spPr/>
        <p:txBody>
          <a:bodyPr/>
          <a:lstStyle/>
          <a:p>
            <a:fld id="{3F97A85D-2FB3-4843-BABF-9BA79FFAA3B8}" type="slidenum">
              <a:rPr lang="de-DE" smtClean="0"/>
              <a:t>28</a:t>
            </a:fld>
            <a:endParaRPr lang="de-DE"/>
          </a:p>
        </p:txBody>
      </p:sp>
    </p:spTree>
    <p:extLst>
      <p:ext uri="{BB962C8B-B14F-4D97-AF65-F5344CB8AC3E}">
        <p14:creationId xmlns:p14="http://schemas.microsoft.com/office/powerpoint/2010/main" val="3587475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E9FD5-C704-CA03-FDE8-F42A421091A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7997AA8-31DA-0372-F43F-63E1329ADD3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8CE3CA0-B328-49C0-EF7C-7D23353C5FA0}"/>
              </a:ext>
            </a:extLst>
          </p:cNvPr>
          <p:cNvSpPr>
            <a:spLocks noGrp="1"/>
          </p:cNvSpPr>
          <p:nvPr>
            <p:ph type="body" idx="1"/>
          </p:nvPr>
        </p:nvSpPr>
        <p:spPr/>
        <p:txBody>
          <a:bodyPr/>
          <a:lstStyle/>
          <a:p>
            <a:r>
              <a:rPr lang="de-DE" dirty="0" err="1"/>
              <a:t>Minesweeper</a:t>
            </a:r>
            <a:r>
              <a:rPr lang="de-DE" dirty="0"/>
              <a:t> von Stefan Schmöcker</a:t>
            </a:r>
          </a:p>
        </p:txBody>
      </p:sp>
      <p:sp>
        <p:nvSpPr>
          <p:cNvPr id="4" name="Foliennummernplatzhalter 3">
            <a:extLst>
              <a:ext uri="{FF2B5EF4-FFF2-40B4-BE49-F238E27FC236}">
                <a16:creationId xmlns:a16="http://schemas.microsoft.com/office/drawing/2014/main" id="{798F37DD-28A3-6644-CA06-5BAB818567FA}"/>
              </a:ext>
            </a:extLst>
          </p:cNvPr>
          <p:cNvSpPr>
            <a:spLocks noGrp="1"/>
          </p:cNvSpPr>
          <p:nvPr>
            <p:ph type="sldNum" sz="quarter" idx="5"/>
          </p:nvPr>
        </p:nvSpPr>
        <p:spPr/>
        <p:txBody>
          <a:bodyPr/>
          <a:lstStyle/>
          <a:p>
            <a:fld id="{3F97A85D-2FB3-4843-BABF-9BA79FFAA3B8}" type="slidenum">
              <a:rPr lang="de-DE" smtClean="0"/>
              <a:t>29</a:t>
            </a:fld>
            <a:endParaRPr lang="de-DE"/>
          </a:p>
        </p:txBody>
      </p:sp>
    </p:spTree>
    <p:extLst>
      <p:ext uri="{BB962C8B-B14F-4D97-AF65-F5344CB8AC3E}">
        <p14:creationId xmlns:p14="http://schemas.microsoft.com/office/powerpoint/2010/main" val="32689013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BADA7-139A-8A4D-3430-B304D9E2B77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8523012-89BE-B257-5DE2-3ED7D46A5A3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8E18F91-CDE1-9BDD-06C1-390C20A2E79F}"/>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4897B58A-9DB2-489D-C32C-2668D12B459B}"/>
              </a:ext>
            </a:extLst>
          </p:cNvPr>
          <p:cNvSpPr>
            <a:spLocks noGrp="1"/>
          </p:cNvSpPr>
          <p:nvPr>
            <p:ph type="sldNum" sz="quarter" idx="5"/>
          </p:nvPr>
        </p:nvSpPr>
        <p:spPr/>
        <p:txBody>
          <a:bodyPr/>
          <a:lstStyle/>
          <a:p>
            <a:fld id="{3F97A85D-2FB3-4843-BABF-9BA79FFAA3B8}" type="slidenum">
              <a:rPr lang="de-DE" smtClean="0"/>
              <a:t>30</a:t>
            </a:fld>
            <a:endParaRPr lang="de-DE"/>
          </a:p>
        </p:txBody>
      </p:sp>
    </p:spTree>
    <p:extLst>
      <p:ext uri="{BB962C8B-B14F-4D97-AF65-F5344CB8AC3E}">
        <p14:creationId xmlns:p14="http://schemas.microsoft.com/office/powerpoint/2010/main" val="2271296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F97A85D-2FB3-4843-BABF-9BA79FFAA3B8}" type="slidenum">
              <a:rPr lang="de-DE" smtClean="0"/>
              <a:t>3</a:t>
            </a:fld>
            <a:endParaRPr lang="de-DE"/>
          </a:p>
        </p:txBody>
      </p:sp>
    </p:spTree>
    <p:extLst>
      <p:ext uri="{BB962C8B-B14F-4D97-AF65-F5344CB8AC3E}">
        <p14:creationId xmlns:p14="http://schemas.microsoft.com/office/powerpoint/2010/main" val="11996636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3D22E-5451-C9FC-0334-4B7209EFC71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026DF0B-6117-B6BB-5254-E96F9BDA104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89BB6C4-700D-1F8C-C33A-2C32B3FEDCC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300C008-5E3A-E3EF-678F-FA4122CF0746}"/>
              </a:ext>
            </a:extLst>
          </p:cNvPr>
          <p:cNvSpPr>
            <a:spLocks noGrp="1"/>
          </p:cNvSpPr>
          <p:nvPr>
            <p:ph type="sldNum" sz="quarter" idx="5"/>
          </p:nvPr>
        </p:nvSpPr>
        <p:spPr/>
        <p:txBody>
          <a:bodyPr/>
          <a:lstStyle/>
          <a:p>
            <a:fld id="{3F97A85D-2FB3-4843-BABF-9BA79FFAA3B8}" type="slidenum">
              <a:rPr lang="de-DE" smtClean="0"/>
              <a:t>31</a:t>
            </a:fld>
            <a:endParaRPr lang="de-DE"/>
          </a:p>
        </p:txBody>
      </p:sp>
    </p:spTree>
    <p:extLst>
      <p:ext uri="{BB962C8B-B14F-4D97-AF65-F5344CB8AC3E}">
        <p14:creationId xmlns:p14="http://schemas.microsoft.com/office/powerpoint/2010/main" val="6947411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F91E2-2BED-B86C-81D7-7F812E000BC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0BE1A44-782F-7745-6335-89047049F92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6D1C8C7-F049-9043-F456-7F5121CDAA2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6E24F546-453F-8E6D-EDBE-6073054A7E9A}"/>
              </a:ext>
            </a:extLst>
          </p:cNvPr>
          <p:cNvSpPr>
            <a:spLocks noGrp="1"/>
          </p:cNvSpPr>
          <p:nvPr>
            <p:ph type="sldNum" sz="quarter" idx="5"/>
          </p:nvPr>
        </p:nvSpPr>
        <p:spPr/>
        <p:txBody>
          <a:bodyPr/>
          <a:lstStyle/>
          <a:p>
            <a:fld id="{3F97A85D-2FB3-4843-BABF-9BA79FFAA3B8}" type="slidenum">
              <a:rPr lang="de-DE" smtClean="0"/>
              <a:t>32</a:t>
            </a:fld>
            <a:endParaRPr lang="de-DE"/>
          </a:p>
        </p:txBody>
      </p:sp>
    </p:spTree>
    <p:extLst>
      <p:ext uri="{BB962C8B-B14F-4D97-AF65-F5344CB8AC3E}">
        <p14:creationId xmlns:p14="http://schemas.microsoft.com/office/powerpoint/2010/main" val="30579772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281F8-9A18-7B41-8912-F5A3A41EEDA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3025C64-BACD-1502-E85D-64FDF8BC19C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C312318-F6B6-8829-9BF4-DB796CF9DA34}"/>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813EA7B-05B0-7C7B-9F30-585C3133E0DD}"/>
              </a:ext>
            </a:extLst>
          </p:cNvPr>
          <p:cNvSpPr>
            <a:spLocks noGrp="1"/>
          </p:cNvSpPr>
          <p:nvPr>
            <p:ph type="sldNum" sz="quarter" idx="5"/>
          </p:nvPr>
        </p:nvSpPr>
        <p:spPr/>
        <p:txBody>
          <a:bodyPr/>
          <a:lstStyle/>
          <a:p>
            <a:fld id="{3F97A85D-2FB3-4843-BABF-9BA79FFAA3B8}" type="slidenum">
              <a:rPr lang="de-DE" smtClean="0"/>
              <a:t>33</a:t>
            </a:fld>
            <a:endParaRPr lang="de-DE"/>
          </a:p>
        </p:txBody>
      </p:sp>
    </p:spTree>
    <p:extLst>
      <p:ext uri="{BB962C8B-B14F-4D97-AF65-F5344CB8AC3E}">
        <p14:creationId xmlns:p14="http://schemas.microsoft.com/office/powerpoint/2010/main" val="21544425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E65F8-F4ED-55A1-DF4D-CA8AB439FBB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FC56C23-CA77-4F19-3B9A-60378CE9B11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03CC50A-5B4C-E267-2E51-BCA186B1BCA3}"/>
              </a:ext>
            </a:extLst>
          </p:cNvPr>
          <p:cNvSpPr>
            <a:spLocks noGrp="1"/>
          </p:cNvSpPr>
          <p:nvPr>
            <p:ph type="body" idx="1"/>
          </p:nvPr>
        </p:nvSpPr>
        <p:spPr/>
        <p:txBody>
          <a:bodyPr/>
          <a:lstStyle/>
          <a:p>
            <a:r>
              <a:rPr lang="de-DE" dirty="0"/>
              <a:t>Inzwischen steht übrigens in dem Popup „Lizenz unbegrenzt gültig“ 🥳</a:t>
            </a:r>
          </a:p>
        </p:txBody>
      </p:sp>
      <p:sp>
        <p:nvSpPr>
          <p:cNvPr id="4" name="Foliennummernplatzhalter 3">
            <a:extLst>
              <a:ext uri="{FF2B5EF4-FFF2-40B4-BE49-F238E27FC236}">
                <a16:creationId xmlns:a16="http://schemas.microsoft.com/office/drawing/2014/main" id="{74252D59-DC1E-B1B2-8BEF-0DC61D1FFDF3}"/>
              </a:ext>
            </a:extLst>
          </p:cNvPr>
          <p:cNvSpPr>
            <a:spLocks noGrp="1"/>
          </p:cNvSpPr>
          <p:nvPr>
            <p:ph type="sldNum" sz="quarter" idx="5"/>
          </p:nvPr>
        </p:nvSpPr>
        <p:spPr/>
        <p:txBody>
          <a:bodyPr/>
          <a:lstStyle/>
          <a:p>
            <a:fld id="{3F97A85D-2FB3-4843-BABF-9BA79FFAA3B8}" type="slidenum">
              <a:rPr lang="de-DE" smtClean="0"/>
              <a:t>34</a:t>
            </a:fld>
            <a:endParaRPr lang="de-DE"/>
          </a:p>
        </p:txBody>
      </p:sp>
    </p:spTree>
    <p:extLst>
      <p:ext uri="{BB962C8B-B14F-4D97-AF65-F5344CB8AC3E}">
        <p14:creationId xmlns:p14="http://schemas.microsoft.com/office/powerpoint/2010/main" val="2745747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1DBF5-0FB6-CD2F-E19B-FE916580D6D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3C418E7-D503-124B-432B-596A39EAD7F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9F96427-5308-BFFE-1980-C3BCE95F9DF0}"/>
              </a:ext>
            </a:extLst>
          </p:cNvPr>
          <p:cNvSpPr>
            <a:spLocks noGrp="1"/>
          </p:cNvSpPr>
          <p:nvPr>
            <p:ph type="body" idx="1"/>
          </p:nvPr>
        </p:nvSpPr>
        <p:spPr/>
        <p:txBody>
          <a:bodyPr/>
          <a:lstStyle/>
          <a:p>
            <a:r>
              <a:rPr lang="de-DE" dirty="0"/>
              <a:t>Inzwischen steht übrigens in dem Popup „Lizenz unbegrenzt gültig“ 🥳</a:t>
            </a:r>
          </a:p>
        </p:txBody>
      </p:sp>
      <p:sp>
        <p:nvSpPr>
          <p:cNvPr id="4" name="Foliennummernplatzhalter 3">
            <a:extLst>
              <a:ext uri="{FF2B5EF4-FFF2-40B4-BE49-F238E27FC236}">
                <a16:creationId xmlns:a16="http://schemas.microsoft.com/office/drawing/2014/main" id="{D7E3D3B5-EAB8-C87F-58AF-48BC547D917C}"/>
              </a:ext>
            </a:extLst>
          </p:cNvPr>
          <p:cNvSpPr>
            <a:spLocks noGrp="1"/>
          </p:cNvSpPr>
          <p:nvPr>
            <p:ph type="sldNum" sz="quarter" idx="5"/>
          </p:nvPr>
        </p:nvSpPr>
        <p:spPr/>
        <p:txBody>
          <a:bodyPr/>
          <a:lstStyle/>
          <a:p>
            <a:fld id="{3F97A85D-2FB3-4843-BABF-9BA79FFAA3B8}" type="slidenum">
              <a:rPr lang="de-DE" smtClean="0"/>
              <a:t>35</a:t>
            </a:fld>
            <a:endParaRPr lang="de-DE"/>
          </a:p>
        </p:txBody>
      </p:sp>
    </p:spTree>
    <p:extLst>
      <p:ext uri="{BB962C8B-B14F-4D97-AF65-F5344CB8AC3E}">
        <p14:creationId xmlns:p14="http://schemas.microsoft.com/office/powerpoint/2010/main" val="2419691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A1DA5-A2B6-8949-020A-E8611892E56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CA0ED49-4A0E-9CEC-D0C6-54F5B0EEF70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3CD1391-AA17-8FFF-7395-DB4CD0C00F00}"/>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3EFAF23-6C22-BEA4-E83B-1048C8974BBC}"/>
              </a:ext>
            </a:extLst>
          </p:cNvPr>
          <p:cNvSpPr>
            <a:spLocks noGrp="1"/>
          </p:cNvSpPr>
          <p:nvPr>
            <p:ph type="sldNum" sz="quarter" idx="5"/>
          </p:nvPr>
        </p:nvSpPr>
        <p:spPr/>
        <p:txBody>
          <a:bodyPr/>
          <a:lstStyle/>
          <a:p>
            <a:fld id="{3F97A85D-2FB3-4843-BABF-9BA79FFAA3B8}" type="slidenum">
              <a:rPr lang="de-DE" smtClean="0"/>
              <a:t>36</a:t>
            </a:fld>
            <a:endParaRPr lang="de-DE"/>
          </a:p>
        </p:txBody>
      </p:sp>
    </p:spTree>
    <p:extLst>
      <p:ext uri="{BB962C8B-B14F-4D97-AF65-F5344CB8AC3E}">
        <p14:creationId xmlns:p14="http://schemas.microsoft.com/office/powerpoint/2010/main" val="1838488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5D34A-7894-5421-650C-2E071A03C81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27A3CD5-F4BE-F8A8-9EE7-E43756F2B6D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AAA6506-5A64-C635-CC54-BAD718E937C1}"/>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98FF17B-CC01-A891-F0CE-FEB867D3B11E}"/>
              </a:ext>
            </a:extLst>
          </p:cNvPr>
          <p:cNvSpPr>
            <a:spLocks noGrp="1"/>
          </p:cNvSpPr>
          <p:nvPr>
            <p:ph type="sldNum" sz="quarter" idx="5"/>
          </p:nvPr>
        </p:nvSpPr>
        <p:spPr/>
        <p:txBody>
          <a:bodyPr/>
          <a:lstStyle/>
          <a:p>
            <a:fld id="{3F97A85D-2FB3-4843-BABF-9BA79FFAA3B8}" type="slidenum">
              <a:rPr lang="de-DE" smtClean="0"/>
              <a:t>37</a:t>
            </a:fld>
            <a:endParaRPr lang="de-DE"/>
          </a:p>
        </p:txBody>
      </p:sp>
    </p:spTree>
    <p:extLst>
      <p:ext uri="{BB962C8B-B14F-4D97-AF65-F5344CB8AC3E}">
        <p14:creationId xmlns:p14="http://schemas.microsoft.com/office/powerpoint/2010/main" val="726150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52ECD-9C1C-0BBD-A4C1-21F5691FC9D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59E6FFA-1256-8631-78C2-963D8FAB139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595EEDC-29B2-4628-F7B5-3D73DE9B2593}"/>
              </a:ext>
            </a:extLst>
          </p:cNvPr>
          <p:cNvSpPr>
            <a:spLocks noGrp="1"/>
          </p:cNvSpPr>
          <p:nvPr>
            <p:ph type="body" idx="1"/>
          </p:nvPr>
        </p:nvSpPr>
        <p:spPr/>
        <p:txBody>
          <a:bodyPr/>
          <a:lstStyle/>
          <a:p>
            <a:r>
              <a:rPr lang="de-DE" dirty="0"/>
              <a:t>https://github.com/Ennowulff/abap-quines</a:t>
            </a:r>
          </a:p>
        </p:txBody>
      </p:sp>
      <p:sp>
        <p:nvSpPr>
          <p:cNvPr id="4" name="Foliennummernplatzhalter 3">
            <a:extLst>
              <a:ext uri="{FF2B5EF4-FFF2-40B4-BE49-F238E27FC236}">
                <a16:creationId xmlns:a16="http://schemas.microsoft.com/office/drawing/2014/main" id="{0C84855B-0088-3DBD-0755-4796FE34E5F5}"/>
              </a:ext>
            </a:extLst>
          </p:cNvPr>
          <p:cNvSpPr>
            <a:spLocks noGrp="1"/>
          </p:cNvSpPr>
          <p:nvPr>
            <p:ph type="sldNum" sz="quarter" idx="5"/>
          </p:nvPr>
        </p:nvSpPr>
        <p:spPr/>
        <p:txBody>
          <a:bodyPr/>
          <a:lstStyle/>
          <a:p>
            <a:fld id="{3F97A85D-2FB3-4843-BABF-9BA79FFAA3B8}" type="slidenum">
              <a:rPr lang="de-DE" smtClean="0"/>
              <a:t>38</a:t>
            </a:fld>
            <a:endParaRPr lang="de-DE"/>
          </a:p>
        </p:txBody>
      </p:sp>
    </p:spTree>
    <p:extLst>
      <p:ext uri="{BB962C8B-B14F-4D97-AF65-F5344CB8AC3E}">
        <p14:creationId xmlns:p14="http://schemas.microsoft.com/office/powerpoint/2010/main" val="16147500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B5ECD-A94A-046B-4F80-FE32F4B8C98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BC456EB-AFB8-146B-F30F-ECBAC7B771D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88BEC00-9E0D-AE06-02CF-9F75C29A19AD}"/>
              </a:ext>
            </a:extLst>
          </p:cNvPr>
          <p:cNvSpPr>
            <a:spLocks noGrp="1"/>
          </p:cNvSpPr>
          <p:nvPr>
            <p:ph type="body" idx="1"/>
          </p:nvPr>
        </p:nvSpPr>
        <p:spPr/>
        <p:txBody>
          <a:bodyPr/>
          <a:lstStyle/>
          <a:p>
            <a:r>
              <a:rPr lang="de-DE" dirty="0"/>
              <a:t>https://github.com/Ennowulff/abap-quines</a:t>
            </a:r>
          </a:p>
        </p:txBody>
      </p:sp>
      <p:sp>
        <p:nvSpPr>
          <p:cNvPr id="4" name="Foliennummernplatzhalter 3">
            <a:extLst>
              <a:ext uri="{FF2B5EF4-FFF2-40B4-BE49-F238E27FC236}">
                <a16:creationId xmlns:a16="http://schemas.microsoft.com/office/drawing/2014/main" id="{2F56C9A3-A8E7-56F4-32DD-B7B2EA8437F0}"/>
              </a:ext>
            </a:extLst>
          </p:cNvPr>
          <p:cNvSpPr>
            <a:spLocks noGrp="1"/>
          </p:cNvSpPr>
          <p:nvPr>
            <p:ph type="sldNum" sz="quarter" idx="5"/>
          </p:nvPr>
        </p:nvSpPr>
        <p:spPr/>
        <p:txBody>
          <a:bodyPr/>
          <a:lstStyle/>
          <a:p>
            <a:fld id="{3F97A85D-2FB3-4843-BABF-9BA79FFAA3B8}" type="slidenum">
              <a:rPr lang="de-DE" smtClean="0"/>
              <a:t>39</a:t>
            </a:fld>
            <a:endParaRPr lang="de-DE"/>
          </a:p>
        </p:txBody>
      </p:sp>
    </p:spTree>
    <p:extLst>
      <p:ext uri="{BB962C8B-B14F-4D97-AF65-F5344CB8AC3E}">
        <p14:creationId xmlns:p14="http://schemas.microsoft.com/office/powerpoint/2010/main" val="20463487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49A0C-7CD3-8538-422A-378A32E5061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6DF7A46-D693-0596-78DB-AB911FFD99E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DFC0D99-1DCC-D34F-7366-D899D12479F6}"/>
              </a:ext>
            </a:extLst>
          </p:cNvPr>
          <p:cNvSpPr>
            <a:spLocks noGrp="1"/>
          </p:cNvSpPr>
          <p:nvPr>
            <p:ph type="body" idx="1"/>
          </p:nvPr>
        </p:nvSpPr>
        <p:spPr/>
        <p:txBody>
          <a:bodyPr/>
          <a:lstStyle/>
          <a:p>
            <a:r>
              <a:rPr lang="de-DE" dirty="0"/>
              <a:t>Ruby -&gt; Rust -&gt; Scala -&gt; Scheme -&gt; …</a:t>
            </a:r>
          </a:p>
        </p:txBody>
      </p:sp>
      <p:sp>
        <p:nvSpPr>
          <p:cNvPr id="4" name="Foliennummernplatzhalter 3">
            <a:extLst>
              <a:ext uri="{FF2B5EF4-FFF2-40B4-BE49-F238E27FC236}">
                <a16:creationId xmlns:a16="http://schemas.microsoft.com/office/drawing/2014/main" id="{1AF9B0D8-EEDD-EB2D-F005-718F1EF85C95}"/>
              </a:ext>
            </a:extLst>
          </p:cNvPr>
          <p:cNvSpPr>
            <a:spLocks noGrp="1"/>
          </p:cNvSpPr>
          <p:nvPr>
            <p:ph type="sldNum" sz="quarter" idx="5"/>
          </p:nvPr>
        </p:nvSpPr>
        <p:spPr/>
        <p:txBody>
          <a:bodyPr/>
          <a:lstStyle/>
          <a:p>
            <a:fld id="{3F97A85D-2FB3-4843-BABF-9BA79FFAA3B8}" type="slidenum">
              <a:rPr lang="de-DE" smtClean="0"/>
              <a:t>40</a:t>
            </a:fld>
            <a:endParaRPr lang="de-DE"/>
          </a:p>
        </p:txBody>
      </p:sp>
    </p:spTree>
    <p:extLst>
      <p:ext uri="{BB962C8B-B14F-4D97-AF65-F5344CB8AC3E}">
        <p14:creationId xmlns:p14="http://schemas.microsoft.com/office/powerpoint/2010/main" val="2832200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Dabei reicht es nicht, mit STRG-ENDE ans Ende zu springen, sondern es muss Seite für Seite gescrollt werden.</a:t>
            </a:r>
          </a:p>
          <a:p>
            <a:r>
              <a:rPr lang="de-DE" dirty="0"/>
              <a:t>Abhilfe: Excel Inline öffnen und mit STRG-SHIFT-CURSOR-DOWN die gesamte Spalte markieren.</a:t>
            </a:r>
          </a:p>
        </p:txBody>
      </p:sp>
      <p:sp>
        <p:nvSpPr>
          <p:cNvPr id="4" name="Foliennummernplatzhalter 3"/>
          <p:cNvSpPr>
            <a:spLocks noGrp="1"/>
          </p:cNvSpPr>
          <p:nvPr>
            <p:ph type="sldNum" sz="quarter" idx="5"/>
          </p:nvPr>
        </p:nvSpPr>
        <p:spPr/>
        <p:txBody>
          <a:bodyPr/>
          <a:lstStyle/>
          <a:p>
            <a:fld id="{3F97A85D-2FB3-4843-BABF-9BA79FFAA3B8}" type="slidenum">
              <a:rPr lang="de-DE" smtClean="0"/>
              <a:t>4</a:t>
            </a:fld>
            <a:endParaRPr lang="de-DE"/>
          </a:p>
        </p:txBody>
      </p:sp>
    </p:spTree>
    <p:extLst>
      <p:ext uri="{BB962C8B-B14F-4D97-AF65-F5344CB8AC3E}">
        <p14:creationId xmlns:p14="http://schemas.microsoft.com/office/powerpoint/2010/main" val="28224326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EB5C6-2CC0-6669-D58B-31819C46067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092CD05-1E41-73E4-0999-85D271D5646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5446743-96C5-07D7-9BB3-42202DB66D4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F07F95B6-3AF8-C16D-B85B-88437A245277}"/>
              </a:ext>
            </a:extLst>
          </p:cNvPr>
          <p:cNvSpPr>
            <a:spLocks noGrp="1"/>
          </p:cNvSpPr>
          <p:nvPr>
            <p:ph type="sldNum" sz="quarter" idx="5"/>
          </p:nvPr>
        </p:nvSpPr>
        <p:spPr/>
        <p:txBody>
          <a:bodyPr/>
          <a:lstStyle/>
          <a:p>
            <a:fld id="{3F97A85D-2FB3-4843-BABF-9BA79FFAA3B8}" type="slidenum">
              <a:rPr lang="de-DE" smtClean="0"/>
              <a:t>41</a:t>
            </a:fld>
            <a:endParaRPr lang="de-DE"/>
          </a:p>
        </p:txBody>
      </p:sp>
    </p:spTree>
    <p:extLst>
      <p:ext uri="{BB962C8B-B14F-4D97-AF65-F5344CB8AC3E}">
        <p14:creationId xmlns:p14="http://schemas.microsoft.com/office/powerpoint/2010/main" val="12569494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7B852-9436-D46E-2055-8017C39F855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A85275F-1DB3-E0BA-1D95-7A2B8440129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EB5D84C-8FE3-7244-ED17-56B9EE54ACBD}"/>
              </a:ext>
            </a:extLst>
          </p:cNvPr>
          <p:cNvSpPr>
            <a:spLocks noGrp="1"/>
          </p:cNvSpPr>
          <p:nvPr>
            <p:ph type="body" idx="1"/>
          </p:nvPr>
        </p:nvSpPr>
        <p:spPr/>
        <p:txBody>
          <a:bodyPr/>
          <a:lstStyle/>
          <a:p>
            <a:r>
              <a:rPr lang="de-DE" dirty="0"/>
              <a:t>https://abapforum.com/forum/viewtopic.php?f=16&amp;t=3749</a:t>
            </a:r>
          </a:p>
          <a:p>
            <a:r>
              <a:rPr lang="de-DE" dirty="0"/>
              <a:t>ABAPFORUM.COM</a:t>
            </a:r>
          </a:p>
        </p:txBody>
      </p:sp>
      <p:sp>
        <p:nvSpPr>
          <p:cNvPr id="4" name="Foliennummernplatzhalter 3">
            <a:extLst>
              <a:ext uri="{FF2B5EF4-FFF2-40B4-BE49-F238E27FC236}">
                <a16:creationId xmlns:a16="http://schemas.microsoft.com/office/drawing/2014/main" id="{18CED445-AD49-2E0F-892F-84AF3206C1E5}"/>
              </a:ext>
            </a:extLst>
          </p:cNvPr>
          <p:cNvSpPr>
            <a:spLocks noGrp="1"/>
          </p:cNvSpPr>
          <p:nvPr>
            <p:ph type="sldNum" sz="quarter" idx="5"/>
          </p:nvPr>
        </p:nvSpPr>
        <p:spPr/>
        <p:txBody>
          <a:bodyPr/>
          <a:lstStyle/>
          <a:p>
            <a:fld id="{3F97A85D-2FB3-4843-BABF-9BA79FFAA3B8}" type="slidenum">
              <a:rPr lang="de-DE" smtClean="0"/>
              <a:t>42</a:t>
            </a:fld>
            <a:endParaRPr lang="de-DE"/>
          </a:p>
        </p:txBody>
      </p:sp>
    </p:spTree>
    <p:extLst>
      <p:ext uri="{BB962C8B-B14F-4D97-AF65-F5344CB8AC3E}">
        <p14:creationId xmlns:p14="http://schemas.microsoft.com/office/powerpoint/2010/main" val="19318971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2C417-2196-D238-1C3C-47EDB96EB7C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3EC0CEB-785F-B201-22DE-3E7DF1A2480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FAE9AF0-4AC8-7CEF-9607-98AD6C382551}"/>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CC060869-94AE-F3F7-25CF-052D55B798C4}"/>
              </a:ext>
            </a:extLst>
          </p:cNvPr>
          <p:cNvSpPr>
            <a:spLocks noGrp="1"/>
          </p:cNvSpPr>
          <p:nvPr>
            <p:ph type="sldNum" sz="quarter" idx="5"/>
          </p:nvPr>
        </p:nvSpPr>
        <p:spPr/>
        <p:txBody>
          <a:bodyPr/>
          <a:lstStyle/>
          <a:p>
            <a:fld id="{3F97A85D-2FB3-4843-BABF-9BA79FFAA3B8}" type="slidenum">
              <a:rPr lang="de-DE" smtClean="0"/>
              <a:t>43</a:t>
            </a:fld>
            <a:endParaRPr lang="de-DE"/>
          </a:p>
        </p:txBody>
      </p:sp>
    </p:spTree>
    <p:extLst>
      <p:ext uri="{BB962C8B-B14F-4D97-AF65-F5344CB8AC3E}">
        <p14:creationId xmlns:p14="http://schemas.microsoft.com/office/powerpoint/2010/main" val="38384303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4B03D-8435-C2B6-B2D9-E09EC968A87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8137026-7E1D-2A00-6B6D-561708334CE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EFC1F5E-5C13-6C32-788E-781F1553DE62}"/>
              </a:ext>
            </a:extLst>
          </p:cNvPr>
          <p:cNvSpPr>
            <a:spLocks noGrp="1"/>
          </p:cNvSpPr>
          <p:nvPr>
            <p:ph type="body" idx="1"/>
          </p:nvPr>
        </p:nvSpPr>
        <p:spPr/>
        <p:txBody>
          <a:bodyPr/>
          <a:lstStyle/>
          <a:p>
            <a:r>
              <a:rPr lang="de-DE" dirty="0"/>
              <a:t>Thomas Jung</a:t>
            </a:r>
          </a:p>
          <a:p>
            <a:r>
              <a:rPr lang="de-DE" dirty="0"/>
              <a:t>https://community.sap.com/t5/welcome-corner-blog-posts/sap-community-coding-challenge-series/ba-p/13441782</a:t>
            </a:r>
          </a:p>
          <a:p>
            <a:endParaRPr lang="de-DE" dirty="0"/>
          </a:p>
        </p:txBody>
      </p:sp>
      <p:sp>
        <p:nvSpPr>
          <p:cNvPr id="4" name="Foliennummernplatzhalter 3">
            <a:extLst>
              <a:ext uri="{FF2B5EF4-FFF2-40B4-BE49-F238E27FC236}">
                <a16:creationId xmlns:a16="http://schemas.microsoft.com/office/drawing/2014/main" id="{BC51E981-98B1-E851-2052-EED9B98A64B4}"/>
              </a:ext>
            </a:extLst>
          </p:cNvPr>
          <p:cNvSpPr>
            <a:spLocks noGrp="1"/>
          </p:cNvSpPr>
          <p:nvPr>
            <p:ph type="sldNum" sz="quarter" idx="5"/>
          </p:nvPr>
        </p:nvSpPr>
        <p:spPr/>
        <p:txBody>
          <a:bodyPr/>
          <a:lstStyle/>
          <a:p>
            <a:fld id="{3F97A85D-2FB3-4843-BABF-9BA79FFAA3B8}" type="slidenum">
              <a:rPr lang="de-DE" smtClean="0"/>
              <a:t>44</a:t>
            </a:fld>
            <a:endParaRPr lang="de-DE"/>
          </a:p>
        </p:txBody>
      </p:sp>
    </p:spTree>
    <p:extLst>
      <p:ext uri="{BB962C8B-B14F-4D97-AF65-F5344CB8AC3E}">
        <p14:creationId xmlns:p14="http://schemas.microsoft.com/office/powerpoint/2010/main" val="5487651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BB52C-04A0-9FD2-C092-C64D5983D0C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5F3EDEC-4A1D-80B7-C8E0-CF726E8A732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E5EE868-3BE8-3B48-8DD2-F9E00C70851A}"/>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62641CC9-C8C5-2E00-4E59-417790760E7F}"/>
              </a:ext>
            </a:extLst>
          </p:cNvPr>
          <p:cNvSpPr>
            <a:spLocks noGrp="1"/>
          </p:cNvSpPr>
          <p:nvPr>
            <p:ph type="sldNum" sz="quarter" idx="5"/>
          </p:nvPr>
        </p:nvSpPr>
        <p:spPr/>
        <p:txBody>
          <a:bodyPr/>
          <a:lstStyle/>
          <a:p>
            <a:fld id="{3F97A85D-2FB3-4843-BABF-9BA79FFAA3B8}" type="slidenum">
              <a:rPr lang="de-DE" smtClean="0"/>
              <a:t>45</a:t>
            </a:fld>
            <a:endParaRPr lang="de-DE"/>
          </a:p>
        </p:txBody>
      </p:sp>
    </p:spTree>
    <p:extLst>
      <p:ext uri="{BB962C8B-B14F-4D97-AF65-F5344CB8AC3E}">
        <p14:creationId xmlns:p14="http://schemas.microsoft.com/office/powerpoint/2010/main" val="38916848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0628A-685D-B466-0686-58223E09FC3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7DB7021-0FF4-4D04-99B1-E263275A7D1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235038D-3F78-7A43-AC90-F10E375044D2}"/>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F6AD2AB-F36F-B631-7A36-CD2FE6DE4725}"/>
              </a:ext>
            </a:extLst>
          </p:cNvPr>
          <p:cNvSpPr>
            <a:spLocks noGrp="1"/>
          </p:cNvSpPr>
          <p:nvPr>
            <p:ph type="sldNum" sz="quarter" idx="5"/>
          </p:nvPr>
        </p:nvSpPr>
        <p:spPr/>
        <p:txBody>
          <a:bodyPr/>
          <a:lstStyle/>
          <a:p>
            <a:fld id="{3F97A85D-2FB3-4843-BABF-9BA79FFAA3B8}" type="slidenum">
              <a:rPr lang="de-DE" smtClean="0"/>
              <a:t>46</a:t>
            </a:fld>
            <a:endParaRPr lang="de-DE"/>
          </a:p>
        </p:txBody>
      </p:sp>
    </p:spTree>
    <p:extLst>
      <p:ext uri="{BB962C8B-B14F-4D97-AF65-F5344CB8AC3E}">
        <p14:creationId xmlns:p14="http://schemas.microsoft.com/office/powerpoint/2010/main" val="29332621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852DE-BF51-3B85-6D6C-BC2FAFFE520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782FB2C-B7E6-6D68-DEF2-DC3B3A17653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D3F8ED7-689A-F5DC-1079-FC275DBD3A62}"/>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ADB5DC69-F959-FFC1-F0B1-F30AA3669B46}"/>
              </a:ext>
            </a:extLst>
          </p:cNvPr>
          <p:cNvSpPr>
            <a:spLocks noGrp="1"/>
          </p:cNvSpPr>
          <p:nvPr>
            <p:ph type="sldNum" sz="quarter" idx="5"/>
          </p:nvPr>
        </p:nvSpPr>
        <p:spPr/>
        <p:txBody>
          <a:bodyPr/>
          <a:lstStyle/>
          <a:p>
            <a:fld id="{3F97A85D-2FB3-4843-BABF-9BA79FFAA3B8}" type="slidenum">
              <a:rPr lang="de-DE" smtClean="0"/>
              <a:t>47</a:t>
            </a:fld>
            <a:endParaRPr lang="de-DE"/>
          </a:p>
        </p:txBody>
      </p:sp>
    </p:spTree>
    <p:extLst>
      <p:ext uri="{BB962C8B-B14F-4D97-AF65-F5344CB8AC3E}">
        <p14:creationId xmlns:p14="http://schemas.microsoft.com/office/powerpoint/2010/main" val="34172243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3D462-7DB5-2395-FA99-1EC21A3C3A0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A473E18-8D1E-6678-ABD0-3BD2B3838ED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22DA951-175E-5FD8-413C-65F94185DF9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5AD6CA1B-56A1-6B43-21D1-BE3E0DB3851D}"/>
              </a:ext>
            </a:extLst>
          </p:cNvPr>
          <p:cNvSpPr>
            <a:spLocks noGrp="1"/>
          </p:cNvSpPr>
          <p:nvPr>
            <p:ph type="sldNum" sz="quarter" idx="5"/>
          </p:nvPr>
        </p:nvSpPr>
        <p:spPr/>
        <p:txBody>
          <a:bodyPr/>
          <a:lstStyle/>
          <a:p>
            <a:fld id="{3F97A85D-2FB3-4843-BABF-9BA79FFAA3B8}" type="slidenum">
              <a:rPr lang="de-DE" smtClean="0"/>
              <a:t>48</a:t>
            </a:fld>
            <a:endParaRPr lang="de-DE"/>
          </a:p>
        </p:txBody>
      </p:sp>
    </p:spTree>
    <p:extLst>
      <p:ext uri="{BB962C8B-B14F-4D97-AF65-F5344CB8AC3E}">
        <p14:creationId xmlns:p14="http://schemas.microsoft.com/office/powerpoint/2010/main" val="3758493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9B061-44B1-4E13-65D7-CC3C680E8EF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B71610A-79C6-D5EF-D84A-6FD45C41ECB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A3FC901-FB43-E276-91A8-83B1C39AAA54}"/>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6F3A1758-9195-5F69-0590-DCDB1E7029A0}"/>
              </a:ext>
            </a:extLst>
          </p:cNvPr>
          <p:cNvSpPr>
            <a:spLocks noGrp="1"/>
          </p:cNvSpPr>
          <p:nvPr>
            <p:ph type="sldNum" sz="quarter" idx="5"/>
          </p:nvPr>
        </p:nvSpPr>
        <p:spPr/>
        <p:txBody>
          <a:bodyPr/>
          <a:lstStyle/>
          <a:p>
            <a:fld id="{3F97A85D-2FB3-4843-BABF-9BA79FFAA3B8}" type="slidenum">
              <a:rPr lang="de-DE" smtClean="0"/>
              <a:t>49</a:t>
            </a:fld>
            <a:endParaRPr lang="de-DE"/>
          </a:p>
        </p:txBody>
      </p:sp>
    </p:spTree>
    <p:extLst>
      <p:ext uri="{BB962C8B-B14F-4D97-AF65-F5344CB8AC3E}">
        <p14:creationId xmlns:p14="http://schemas.microsoft.com/office/powerpoint/2010/main" val="39228713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2C122-1BCA-A3F5-29DA-ED246FFECAD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209EF00-136B-321D-B6DF-6A5AA333ACC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0121471-D367-6117-1ABD-C5CF5CB01007}"/>
              </a:ext>
            </a:extLst>
          </p:cNvPr>
          <p:cNvSpPr>
            <a:spLocks noGrp="1"/>
          </p:cNvSpPr>
          <p:nvPr>
            <p:ph type="body" idx="1"/>
          </p:nvPr>
        </p:nvSpPr>
        <p:spPr/>
        <p:txBody>
          <a:bodyPr/>
          <a:lstStyle/>
          <a:p>
            <a:r>
              <a:rPr lang="de-DE" dirty="0"/>
              <a:t>Leider sehr komplex und inzwischen veraltet. Hello UI5</a:t>
            </a:r>
          </a:p>
        </p:txBody>
      </p:sp>
      <p:sp>
        <p:nvSpPr>
          <p:cNvPr id="4" name="Foliennummernplatzhalter 3">
            <a:extLst>
              <a:ext uri="{FF2B5EF4-FFF2-40B4-BE49-F238E27FC236}">
                <a16:creationId xmlns:a16="http://schemas.microsoft.com/office/drawing/2014/main" id="{3D6AA5D9-5A72-4112-5F53-80D910745DF2}"/>
              </a:ext>
            </a:extLst>
          </p:cNvPr>
          <p:cNvSpPr>
            <a:spLocks noGrp="1"/>
          </p:cNvSpPr>
          <p:nvPr>
            <p:ph type="sldNum" sz="quarter" idx="5"/>
          </p:nvPr>
        </p:nvSpPr>
        <p:spPr/>
        <p:txBody>
          <a:bodyPr/>
          <a:lstStyle/>
          <a:p>
            <a:fld id="{3F97A85D-2FB3-4843-BABF-9BA79FFAA3B8}" type="slidenum">
              <a:rPr lang="de-DE" smtClean="0"/>
              <a:t>50</a:t>
            </a:fld>
            <a:endParaRPr lang="de-DE"/>
          </a:p>
        </p:txBody>
      </p:sp>
    </p:spTree>
    <p:extLst>
      <p:ext uri="{BB962C8B-B14F-4D97-AF65-F5344CB8AC3E}">
        <p14:creationId xmlns:p14="http://schemas.microsoft.com/office/powerpoint/2010/main" val="717178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927E6-BBF0-2194-4271-900A216EF79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6344A43-3052-C953-A2C3-209F8582B59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2725BC6-AE18-EAA8-3C4D-9500513D70EC}"/>
              </a:ext>
            </a:extLst>
          </p:cNvPr>
          <p:cNvSpPr>
            <a:spLocks noGrp="1"/>
          </p:cNvSpPr>
          <p:nvPr>
            <p:ph type="body" idx="1"/>
          </p:nvPr>
        </p:nvSpPr>
        <p:spPr/>
        <p:txBody>
          <a:bodyPr/>
          <a:lstStyle/>
          <a:p>
            <a:r>
              <a:rPr lang="de-DE" dirty="0"/>
              <a:t>Paste in Select-Options</a:t>
            </a:r>
          </a:p>
        </p:txBody>
      </p:sp>
      <p:sp>
        <p:nvSpPr>
          <p:cNvPr id="4" name="Foliennummernplatzhalter 3">
            <a:extLst>
              <a:ext uri="{FF2B5EF4-FFF2-40B4-BE49-F238E27FC236}">
                <a16:creationId xmlns:a16="http://schemas.microsoft.com/office/drawing/2014/main" id="{7368501E-F6F2-6D26-4266-76774FF6BE61}"/>
              </a:ext>
            </a:extLst>
          </p:cNvPr>
          <p:cNvSpPr>
            <a:spLocks noGrp="1"/>
          </p:cNvSpPr>
          <p:nvPr>
            <p:ph type="sldNum" sz="quarter" idx="5"/>
          </p:nvPr>
        </p:nvSpPr>
        <p:spPr/>
        <p:txBody>
          <a:bodyPr/>
          <a:lstStyle/>
          <a:p>
            <a:fld id="{3F97A85D-2FB3-4843-BABF-9BA79FFAA3B8}" type="slidenum">
              <a:rPr lang="de-DE" smtClean="0"/>
              <a:t>5</a:t>
            </a:fld>
            <a:endParaRPr lang="de-DE"/>
          </a:p>
        </p:txBody>
      </p:sp>
    </p:spTree>
    <p:extLst>
      <p:ext uri="{BB962C8B-B14F-4D97-AF65-F5344CB8AC3E}">
        <p14:creationId xmlns:p14="http://schemas.microsoft.com/office/powerpoint/2010/main" val="14776085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FE36B-8C04-5224-9F9E-789EDB45BE2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2581A4F-A80C-3AE7-1095-A90E8451FE8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151E8F3-B737-B67B-8468-4FC254D92960}"/>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BE6D9BB-0084-C79F-916B-B9AD01ED911F}"/>
              </a:ext>
            </a:extLst>
          </p:cNvPr>
          <p:cNvSpPr>
            <a:spLocks noGrp="1"/>
          </p:cNvSpPr>
          <p:nvPr>
            <p:ph type="sldNum" sz="quarter" idx="5"/>
          </p:nvPr>
        </p:nvSpPr>
        <p:spPr/>
        <p:txBody>
          <a:bodyPr/>
          <a:lstStyle/>
          <a:p>
            <a:fld id="{3F97A85D-2FB3-4843-BABF-9BA79FFAA3B8}" type="slidenum">
              <a:rPr lang="de-DE" smtClean="0"/>
              <a:t>51</a:t>
            </a:fld>
            <a:endParaRPr lang="de-DE"/>
          </a:p>
        </p:txBody>
      </p:sp>
    </p:spTree>
    <p:extLst>
      <p:ext uri="{BB962C8B-B14F-4D97-AF65-F5344CB8AC3E}">
        <p14:creationId xmlns:p14="http://schemas.microsoft.com/office/powerpoint/2010/main" val="26421435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Beschäftigt euch bitte mit moderneren Themen, als ich </a:t>
            </a:r>
            <a:r>
              <a:rPr lang="de-DE"/>
              <a:t>das getan habe!</a:t>
            </a:r>
            <a:endParaRPr lang="de-DE" dirty="0"/>
          </a:p>
        </p:txBody>
      </p:sp>
      <p:sp>
        <p:nvSpPr>
          <p:cNvPr id="4" name="Foliennummernplatzhalter 3"/>
          <p:cNvSpPr>
            <a:spLocks noGrp="1"/>
          </p:cNvSpPr>
          <p:nvPr>
            <p:ph type="sldNum" sz="quarter" idx="5"/>
          </p:nvPr>
        </p:nvSpPr>
        <p:spPr/>
        <p:txBody>
          <a:bodyPr/>
          <a:lstStyle/>
          <a:p>
            <a:fld id="{3F97A85D-2FB3-4843-BABF-9BA79FFAA3B8}" type="slidenum">
              <a:rPr lang="de-DE" smtClean="0"/>
              <a:t>52</a:t>
            </a:fld>
            <a:endParaRPr lang="de-DE"/>
          </a:p>
        </p:txBody>
      </p:sp>
    </p:spTree>
    <p:extLst>
      <p:ext uri="{BB962C8B-B14F-4D97-AF65-F5344CB8AC3E}">
        <p14:creationId xmlns:p14="http://schemas.microsoft.com/office/powerpoint/2010/main" val="3202366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ORIENTATION_HORIZONTAL</a:t>
            </a:r>
          </a:p>
        </p:txBody>
      </p:sp>
      <p:sp>
        <p:nvSpPr>
          <p:cNvPr id="4" name="Foliennummernplatzhalter 3"/>
          <p:cNvSpPr>
            <a:spLocks noGrp="1"/>
          </p:cNvSpPr>
          <p:nvPr>
            <p:ph type="sldNum" sz="quarter" idx="5"/>
          </p:nvPr>
        </p:nvSpPr>
        <p:spPr/>
        <p:txBody>
          <a:bodyPr/>
          <a:lstStyle/>
          <a:p>
            <a:fld id="{3F97A85D-2FB3-4843-BABF-9BA79FFAA3B8}" type="slidenum">
              <a:rPr lang="de-DE" smtClean="0"/>
              <a:t>6</a:t>
            </a:fld>
            <a:endParaRPr lang="de-DE"/>
          </a:p>
        </p:txBody>
      </p:sp>
    </p:spTree>
    <p:extLst>
      <p:ext uri="{BB962C8B-B14F-4D97-AF65-F5344CB8AC3E}">
        <p14:creationId xmlns:p14="http://schemas.microsoft.com/office/powerpoint/2010/main" val="1760499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0198F-4E2D-9687-AC79-F606BE9A29D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1F67D42-AFEA-0F52-385B-4AC69455F4C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182EAB4-7877-3C45-3FC4-926CB96E36C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solidFill>
                  <a:srgbClr val="000000"/>
                </a:solidFill>
                <a:effectLst/>
                <a:latin typeface="Source Code Pro" panose="020B0509030403020204" pitchFamily="49" charset="0"/>
              </a:rPr>
              <a:t>cl_gui_easy_splitter_container</a:t>
            </a:r>
            <a:r>
              <a:rPr lang="de-DE" sz="1800" dirty="0">
                <a:solidFill>
                  <a:srgbClr val="808080"/>
                </a:solidFill>
                <a:effectLst/>
                <a:latin typeface="Source Code Pro" panose="020B0509030403020204" pitchFamily="49" charset="0"/>
              </a:rPr>
              <a:t>=&gt;</a:t>
            </a:r>
            <a:r>
              <a:rPr lang="de-DE" sz="1800" dirty="0"/>
              <a:t>ORIENTATION_HORIZONTAL</a:t>
            </a:r>
          </a:p>
          <a:p>
            <a:endParaRPr lang="de-DE" dirty="0"/>
          </a:p>
        </p:txBody>
      </p:sp>
      <p:sp>
        <p:nvSpPr>
          <p:cNvPr id="4" name="Foliennummernplatzhalter 3">
            <a:extLst>
              <a:ext uri="{FF2B5EF4-FFF2-40B4-BE49-F238E27FC236}">
                <a16:creationId xmlns:a16="http://schemas.microsoft.com/office/drawing/2014/main" id="{681A4561-BF4C-7AE2-5AE3-83EF7F92BFB1}"/>
              </a:ext>
            </a:extLst>
          </p:cNvPr>
          <p:cNvSpPr>
            <a:spLocks noGrp="1"/>
          </p:cNvSpPr>
          <p:nvPr>
            <p:ph type="sldNum" sz="quarter" idx="5"/>
          </p:nvPr>
        </p:nvSpPr>
        <p:spPr/>
        <p:txBody>
          <a:bodyPr/>
          <a:lstStyle/>
          <a:p>
            <a:fld id="{3F97A85D-2FB3-4843-BABF-9BA79FFAA3B8}" type="slidenum">
              <a:rPr lang="de-DE" smtClean="0"/>
              <a:t>7</a:t>
            </a:fld>
            <a:endParaRPr lang="de-DE"/>
          </a:p>
        </p:txBody>
      </p:sp>
    </p:spTree>
    <p:extLst>
      <p:ext uri="{BB962C8B-B14F-4D97-AF65-F5344CB8AC3E}">
        <p14:creationId xmlns:p14="http://schemas.microsoft.com/office/powerpoint/2010/main" val="1821718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AC078-9302-19B6-9183-688C64C1233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405E954-C9D5-D59B-D075-9347C55BF42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8E7A2E5-930E-A9AB-82F4-EF00736FDF31}"/>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C10301C-AC21-1888-D6C3-6BEAA5F12BE4}"/>
              </a:ext>
            </a:extLst>
          </p:cNvPr>
          <p:cNvSpPr>
            <a:spLocks noGrp="1"/>
          </p:cNvSpPr>
          <p:nvPr>
            <p:ph type="sldNum" sz="quarter" idx="5"/>
          </p:nvPr>
        </p:nvSpPr>
        <p:spPr/>
        <p:txBody>
          <a:bodyPr/>
          <a:lstStyle/>
          <a:p>
            <a:fld id="{3F97A85D-2FB3-4843-BABF-9BA79FFAA3B8}" type="slidenum">
              <a:rPr lang="de-DE" smtClean="0"/>
              <a:t>8</a:t>
            </a:fld>
            <a:endParaRPr lang="de-DE"/>
          </a:p>
        </p:txBody>
      </p:sp>
    </p:spTree>
    <p:extLst>
      <p:ext uri="{BB962C8B-B14F-4D97-AF65-F5344CB8AC3E}">
        <p14:creationId xmlns:p14="http://schemas.microsoft.com/office/powerpoint/2010/main" val="3976765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1105B-3F1C-960F-03E9-19B68C2F62E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A18B6A5-B22B-9A46-92C1-8D481F816E3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79C8B2C-CAC5-45C0-2240-925237789E59}"/>
              </a:ext>
            </a:extLst>
          </p:cNvPr>
          <p:cNvSpPr>
            <a:spLocks noGrp="1"/>
          </p:cNvSpPr>
          <p:nvPr>
            <p:ph type="body" idx="1"/>
          </p:nvPr>
        </p:nvSpPr>
        <p:spPr/>
        <p:txBody>
          <a:bodyPr/>
          <a:lstStyle/>
          <a:p>
            <a:r>
              <a:rPr lang="de-DE" dirty="0"/>
              <a:t>Alphanumerischer Editor</a:t>
            </a:r>
          </a:p>
          <a:p>
            <a:r>
              <a:rPr lang="de-DE" dirty="0" err="1"/>
              <a:t>Vertical</a:t>
            </a:r>
            <a:r>
              <a:rPr lang="de-DE" dirty="0"/>
              <a:t>/ Horizontal funktioniert gar nicht</a:t>
            </a:r>
          </a:p>
        </p:txBody>
      </p:sp>
      <p:sp>
        <p:nvSpPr>
          <p:cNvPr id="4" name="Foliennummernplatzhalter 3">
            <a:extLst>
              <a:ext uri="{FF2B5EF4-FFF2-40B4-BE49-F238E27FC236}">
                <a16:creationId xmlns:a16="http://schemas.microsoft.com/office/drawing/2014/main" id="{FA574F1D-BF0A-3900-4FE7-3C1AA64D9359}"/>
              </a:ext>
            </a:extLst>
          </p:cNvPr>
          <p:cNvSpPr>
            <a:spLocks noGrp="1"/>
          </p:cNvSpPr>
          <p:nvPr>
            <p:ph type="sldNum" sz="quarter" idx="5"/>
          </p:nvPr>
        </p:nvSpPr>
        <p:spPr/>
        <p:txBody>
          <a:bodyPr/>
          <a:lstStyle/>
          <a:p>
            <a:fld id="{3F97A85D-2FB3-4843-BABF-9BA79FFAA3B8}" type="slidenum">
              <a:rPr lang="de-DE" smtClean="0"/>
              <a:t>9</a:t>
            </a:fld>
            <a:endParaRPr lang="de-DE"/>
          </a:p>
        </p:txBody>
      </p:sp>
    </p:spTree>
    <p:extLst>
      <p:ext uri="{BB962C8B-B14F-4D97-AF65-F5344CB8AC3E}">
        <p14:creationId xmlns:p14="http://schemas.microsoft.com/office/powerpoint/2010/main" val="4858176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2"/>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6982808" y="2425573"/>
            <a:ext cx="3599903" cy="3595537"/>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796658" y="1403891"/>
            <a:ext cx="10318418" cy="4394988"/>
          </a:xfrm>
        </p:spPr>
        <p:txBody>
          <a:bodyPr anchor="ctr">
            <a:noAutofit/>
          </a:bodyPr>
          <a:lstStyle>
            <a:lvl1pPr algn="ctr">
              <a:defRPr sz="10000" spc="800" baseline="0"/>
            </a:lvl1pPr>
          </a:lstStyle>
          <a:p>
            <a:r>
              <a:rPr lang="de-DE" dirty="0"/>
              <a:t>Mastertitelformat bearbeiten</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7A3A7591-1EF7-4783-86EC-53986419CEF5}" type="datetimeFigureOut">
              <a:rPr lang="de-DE" smtClean="0"/>
              <a:t>05.12.2024</a:t>
            </a:fld>
            <a:endParaRPr lang="de-DE"/>
          </a:p>
        </p:txBody>
      </p:sp>
      <p:sp>
        <p:nvSpPr>
          <p:cNvPr id="5" name="Footer Placeholder 4"/>
          <p:cNvSpPr>
            <a:spLocks noGrp="1"/>
          </p:cNvSpPr>
          <p:nvPr>
            <p:ph type="ftr" sz="quarter" idx="11"/>
          </p:nvPr>
        </p:nvSpPr>
        <p:spPr>
          <a:xfrm>
            <a:off x="4180332" y="6375679"/>
            <a:ext cx="4114800" cy="345796"/>
          </a:xfrm>
          <a:prstGeom prst="rect">
            <a:avLst/>
          </a:prstGeom>
        </p:spPr>
        <p:txBody>
          <a:bodyPr/>
          <a:lstStyle>
            <a:lvl1pPr>
              <a:defRPr baseline="0">
                <a:solidFill>
                  <a:schemeClr val="accent1">
                    <a:lumMod val="50000"/>
                  </a:schemeClr>
                </a:solidFill>
              </a:defRPr>
            </a:lvl1pPr>
          </a:lstStyle>
          <a:p>
            <a:endParaRPr lang="de-DE"/>
          </a:p>
        </p:txBody>
      </p:sp>
      <p:sp>
        <p:nvSpPr>
          <p:cNvPr id="6" name="Slide Number Placeholder 5"/>
          <p:cNvSpPr>
            <a:spLocks noGrp="1"/>
          </p:cNvSpPr>
          <p:nvPr>
            <p:ph type="sldNum" sz="quarter" idx="12"/>
          </p:nvPr>
        </p:nvSpPr>
        <p:spPr>
          <a:xfrm>
            <a:off x="9067218" y="6375679"/>
            <a:ext cx="2329723" cy="345796"/>
          </a:xfrm>
          <a:prstGeom prst="rect">
            <a:avLst/>
          </a:prstGeom>
        </p:spPr>
        <p:txBody>
          <a:bodyPr/>
          <a:lstStyle>
            <a:lvl1pPr>
              <a:defRPr baseline="0">
                <a:solidFill>
                  <a:schemeClr val="accent1">
                    <a:lumMod val="50000"/>
                  </a:schemeClr>
                </a:solidFill>
              </a:defRPr>
            </a:lvl1pPr>
          </a:lstStyle>
          <a:p>
            <a:fld id="{F3C62929-6540-419A-8834-06F27F39DE9F}" type="slidenum">
              <a:rPr lang="de-DE" smtClean="0"/>
              <a:t>‹Nr.›</a:t>
            </a:fld>
            <a:endParaRPr lang="de-DE"/>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Grafik 29" descr="Ein Bild, das Schrift, Grafiken, Logo, Symbol enthält.&#10;&#10;Automatisch generierte Beschreibung">
            <a:extLst>
              <a:ext uri="{FF2B5EF4-FFF2-40B4-BE49-F238E27FC236}">
                <a16:creationId xmlns:a16="http://schemas.microsoft.com/office/drawing/2014/main" id="{D485DC30-02AB-015C-E79F-FDFBD7154C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370" y="261618"/>
            <a:ext cx="2734765" cy="701410"/>
          </a:xfrm>
          <a:prstGeom prst="rect">
            <a:avLst/>
          </a:prstGeom>
        </p:spPr>
      </p:pic>
      <p:pic>
        <p:nvPicPr>
          <p:cNvPr id="38" name="Grafik 37" descr="Ein Bild, das Text, Schrift, Screenshot, Grafiken enthält.&#10;&#10;Automatisch generierte Beschreibung">
            <a:extLst>
              <a:ext uri="{FF2B5EF4-FFF2-40B4-BE49-F238E27FC236}">
                <a16:creationId xmlns:a16="http://schemas.microsoft.com/office/drawing/2014/main" id="{DF63C84B-B97D-F8D5-41BB-372483F8BF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33135" y="0"/>
            <a:ext cx="2171171" cy="1661391"/>
          </a:xfrm>
          <a:prstGeom prst="rect">
            <a:avLst/>
          </a:prstGeom>
        </p:spPr>
      </p:pic>
    </p:spTree>
    <p:extLst>
      <p:ext uri="{BB962C8B-B14F-4D97-AF65-F5344CB8AC3E}">
        <p14:creationId xmlns:p14="http://schemas.microsoft.com/office/powerpoint/2010/main" val="3523038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a:xfrm>
            <a:off x="1251678" y="1090167"/>
            <a:ext cx="10178322" cy="896109"/>
          </a:xfrm>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7A3A7591-1EF7-4783-86EC-53986419CEF5}" type="datetimeFigureOut">
              <a:rPr lang="de-DE" smtClean="0"/>
              <a:t>05.12.2024</a:t>
            </a:fld>
            <a:endParaRPr lang="de-DE"/>
          </a:p>
        </p:txBody>
      </p:sp>
      <p:sp>
        <p:nvSpPr>
          <p:cNvPr id="5" name="Footer Placeholder 4"/>
          <p:cNvSpPr>
            <a:spLocks noGrp="1"/>
          </p:cNvSpPr>
          <p:nvPr>
            <p:ph type="ftr" sz="quarter" idx="11"/>
          </p:nvPr>
        </p:nvSpPr>
        <p:spPr>
          <a:xfrm>
            <a:off x="4038600" y="6375679"/>
            <a:ext cx="4114800" cy="345796"/>
          </a:xfrm>
          <a:prstGeom prst="rect">
            <a:avLst/>
          </a:prstGeom>
        </p:spPr>
        <p:txBody>
          <a:bodyPr/>
          <a:lstStyle/>
          <a:p>
            <a:endParaRPr lang="de-DE"/>
          </a:p>
        </p:txBody>
      </p:sp>
      <p:sp>
        <p:nvSpPr>
          <p:cNvPr id="6" name="Slide Number Placeholder 5"/>
          <p:cNvSpPr>
            <a:spLocks noGrp="1"/>
          </p:cNvSpPr>
          <p:nvPr>
            <p:ph type="sldNum" sz="quarter" idx="12"/>
          </p:nvPr>
        </p:nvSpPr>
        <p:spPr>
          <a:xfrm>
            <a:off x="8610601" y="6375679"/>
            <a:ext cx="2819399" cy="345796"/>
          </a:xfrm>
          <a:prstGeom prst="rect">
            <a:avLst/>
          </a:prstGeom>
        </p:spPr>
        <p:txBody>
          <a:bodyPr/>
          <a:lstStyle/>
          <a:p>
            <a:fld id="{F3C62929-6540-419A-8834-06F27F39DE9F}" type="slidenum">
              <a:rPr lang="de-DE" smtClean="0"/>
              <a:t>‹Nr.›</a:t>
            </a:fld>
            <a:endParaRPr lang="de-DE"/>
          </a:p>
        </p:txBody>
      </p:sp>
    </p:spTree>
    <p:extLst>
      <p:ext uri="{BB962C8B-B14F-4D97-AF65-F5344CB8AC3E}">
        <p14:creationId xmlns:p14="http://schemas.microsoft.com/office/powerpoint/2010/main" val="3212969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7A3A7591-1EF7-4783-86EC-53986419CEF5}" type="datetimeFigureOut">
              <a:rPr lang="de-DE" smtClean="0"/>
              <a:t>05.12.2024</a:t>
            </a:fld>
            <a:endParaRPr lang="de-DE"/>
          </a:p>
        </p:txBody>
      </p:sp>
      <p:sp>
        <p:nvSpPr>
          <p:cNvPr id="5" name="Footer Placeholder 4"/>
          <p:cNvSpPr>
            <a:spLocks noGrp="1"/>
          </p:cNvSpPr>
          <p:nvPr>
            <p:ph type="ftr" sz="quarter" idx="11"/>
          </p:nvPr>
        </p:nvSpPr>
        <p:spPr>
          <a:xfrm>
            <a:off x="4038600" y="6375679"/>
            <a:ext cx="4114800" cy="345796"/>
          </a:xfrm>
          <a:prstGeom prst="rect">
            <a:avLst/>
          </a:prstGeom>
        </p:spPr>
        <p:txBody>
          <a:bodyPr/>
          <a:lstStyle/>
          <a:p>
            <a:endParaRPr lang="de-DE"/>
          </a:p>
        </p:txBody>
      </p:sp>
      <p:sp>
        <p:nvSpPr>
          <p:cNvPr id="6" name="Slide Number Placeholder 5"/>
          <p:cNvSpPr>
            <a:spLocks noGrp="1"/>
          </p:cNvSpPr>
          <p:nvPr>
            <p:ph type="sldNum" sz="quarter" idx="12"/>
          </p:nvPr>
        </p:nvSpPr>
        <p:spPr>
          <a:xfrm>
            <a:off x="8610601" y="6375679"/>
            <a:ext cx="2819399" cy="345796"/>
          </a:xfrm>
          <a:prstGeom prst="rect">
            <a:avLst/>
          </a:prstGeom>
        </p:spPr>
        <p:txBody>
          <a:bodyPr/>
          <a:lstStyle/>
          <a:p>
            <a:fld id="{F3C62929-6540-419A-8834-06F27F39DE9F}" type="slidenum">
              <a:rPr lang="de-DE" smtClean="0"/>
              <a:t>‹Nr.›</a:t>
            </a:fld>
            <a:endParaRPr lang="de-DE"/>
          </a:p>
        </p:txBody>
      </p:sp>
    </p:spTree>
    <p:extLst>
      <p:ext uri="{BB962C8B-B14F-4D97-AF65-F5344CB8AC3E}">
        <p14:creationId xmlns:p14="http://schemas.microsoft.com/office/powerpoint/2010/main" val="405109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a:xfrm>
            <a:off x="1337942" y="1526876"/>
            <a:ext cx="10178322" cy="359359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7A3A7591-1EF7-4783-86EC-53986419CEF5}" type="datetimeFigureOut">
              <a:rPr lang="de-DE" smtClean="0"/>
              <a:t>05.12.2024</a:t>
            </a:fld>
            <a:endParaRPr lang="de-DE"/>
          </a:p>
        </p:txBody>
      </p:sp>
      <p:sp>
        <p:nvSpPr>
          <p:cNvPr id="5" name="Footer Placeholder 4"/>
          <p:cNvSpPr>
            <a:spLocks noGrp="1"/>
          </p:cNvSpPr>
          <p:nvPr>
            <p:ph type="ftr" sz="quarter" idx="11"/>
          </p:nvPr>
        </p:nvSpPr>
        <p:spPr>
          <a:xfrm>
            <a:off x="4038600" y="6375679"/>
            <a:ext cx="4114800" cy="345796"/>
          </a:xfrm>
          <a:prstGeom prst="rect">
            <a:avLst/>
          </a:prstGeom>
        </p:spPr>
        <p:txBody>
          <a:bodyPr/>
          <a:lstStyle/>
          <a:p>
            <a:endParaRPr lang="de-DE"/>
          </a:p>
        </p:txBody>
      </p:sp>
      <p:sp>
        <p:nvSpPr>
          <p:cNvPr id="6" name="Slide Number Placeholder 5"/>
          <p:cNvSpPr>
            <a:spLocks noGrp="1"/>
          </p:cNvSpPr>
          <p:nvPr>
            <p:ph type="sldNum" sz="quarter" idx="12"/>
          </p:nvPr>
        </p:nvSpPr>
        <p:spPr>
          <a:xfrm>
            <a:off x="8610601" y="6375679"/>
            <a:ext cx="2819399" cy="345796"/>
          </a:xfrm>
          <a:prstGeom prst="rect">
            <a:avLst/>
          </a:prstGeom>
        </p:spPr>
        <p:txBody>
          <a:bodyPr/>
          <a:lstStyle/>
          <a:p>
            <a:fld id="{F3C62929-6540-419A-8834-06F27F39DE9F}" type="slidenum">
              <a:rPr lang="de-DE" smtClean="0"/>
              <a:t>‹Nr.›</a:t>
            </a:fld>
            <a:endParaRPr lang="de-DE"/>
          </a:p>
        </p:txBody>
      </p:sp>
    </p:spTree>
    <p:extLst>
      <p:ext uri="{BB962C8B-B14F-4D97-AF65-F5344CB8AC3E}">
        <p14:creationId xmlns:p14="http://schemas.microsoft.com/office/powerpoint/2010/main" val="1267832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de-DE"/>
              <a:t>Mastertitelformat bearbeiten</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7A3A7591-1EF7-4783-86EC-53986419CEF5}" type="datetimeFigureOut">
              <a:rPr lang="de-DE" smtClean="0"/>
              <a:t>05.12.2024</a:t>
            </a:fld>
            <a:endParaRPr lang="de-DE"/>
          </a:p>
        </p:txBody>
      </p:sp>
      <p:sp>
        <p:nvSpPr>
          <p:cNvPr id="5" name="Footer Placeholder 4"/>
          <p:cNvSpPr>
            <a:spLocks noGrp="1"/>
          </p:cNvSpPr>
          <p:nvPr>
            <p:ph type="ftr" sz="quarter" idx="11"/>
          </p:nvPr>
        </p:nvSpPr>
        <p:spPr>
          <a:xfrm>
            <a:off x="5279064" y="6375679"/>
            <a:ext cx="4114800" cy="345796"/>
          </a:xfrm>
          <a:prstGeom prst="rect">
            <a:avLst/>
          </a:prstGeom>
        </p:spPr>
        <p:txBody>
          <a:bodyPr/>
          <a:lstStyle>
            <a:lvl1pPr>
              <a:defRPr baseline="0">
                <a:solidFill>
                  <a:schemeClr val="tx2"/>
                </a:solidFill>
              </a:defRPr>
            </a:lvl1pPr>
          </a:lstStyle>
          <a:p>
            <a:endParaRPr lang="de-DE"/>
          </a:p>
        </p:txBody>
      </p:sp>
      <p:sp>
        <p:nvSpPr>
          <p:cNvPr id="6" name="Slide Number Placeholder 5"/>
          <p:cNvSpPr>
            <a:spLocks noGrp="1"/>
          </p:cNvSpPr>
          <p:nvPr>
            <p:ph type="sldNum" sz="quarter" idx="12"/>
          </p:nvPr>
        </p:nvSpPr>
        <p:spPr>
          <a:xfrm>
            <a:off x="9942434" y="6375679"/>
            <a:ext cx="1487566" cy="345796"/>
          </a:xfrm>
          <a:prstGeom prst="rect">
            <a:avLst/>
          </a:prstGeom>
        </p:spPr>
        <p:txBody>
          <a:bodyPr/>
          <a:lstStyle>
            <a:lvl1pPr>
              <a:defRPr baseline="0">
                <a:solidFill>
                  <a:schemeClr val="tx2"/>
                </a:solidFill>
              </a:defRPr>
            </a:lvl1pPr>
          </a:lstStyle>
          <a:p>
            <a:fld id="{F3C62929-6540-419A-8834-06F27F39DE9F}" type="slidenum">
              <a:rPr lang="de-DE" smtClean="0"/>
              <a:t>‹Nr.›</a:t>
            </a:fld>
            <a:endParaRPr lang="de-DE"/>
          </a:p>
        </p:txBody>
      </p:sp>
      <p:grpSp>
        <p:nvGrpSpPr>
          <p:cNvPr id="7" name="Group 6" title="left scallop shape"/>
          <p:cNvGrpSpPr/>
          <p:nvPr/>
        </p:nvGrpSpPr>
        <p:grpSpPr>
          <a:xfrm>
            <a:off x="-733740" y="0"/>
            <a:ext cx="2814638" cy="6858000"/>
            <a:chOff x="2304993" y="0"/>
            <a:chExt cx="2814638" cy="6858000"/>
          </a:xfrm>
          <a:solidFill>
            <a:schemeClr val="bg2"/>
          </a:solidFill>
        </p:grpSpPr>
        <p:sp>
          <p:nvSpPr>
            <p:cNvPr id="11" name="Freeform 6" title="left scallop shape"/>
            <p:cNvSpPr/>
            <p:nvPr/>
          </p:nvSpPr>
          <p:spPr bwMode="auto">
            <a:xfrm>
              <a:off x="2304993"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3216801"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grpFill/>
            <a:ln w="0">
              <a:noFill/>
              <a:prstDash val="solid"/>
              <a:round/>
              <a:headEnd/>
              <a:tailEnd/>
            </a:ln>
          </p:spPr>
          <p:txBody>
            <a:bodyPr/>
            <a:lstStyle/>
            <a:p>
              <a:endParaRPr lang="de-DE" dirty="0"/>
            </a:p>
          </p:txBody>
        </p:sp>
      </p:grpSp>
    </p:spTree>
    <p:extLst>
      <p:ext uri="{BB962C8B-B14F-4D97-AF65-F5344CB8AC3E}">
        <p14:creationId xmlns:p14="http://schemas.microsoft.com/office/powerpoint/2010/main" val="217916994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251678" y="1069847"/>
            <a:ext cx="10178322" cy="896109"/>
          </a:xfrm>
        </p:spPr>
        <p:txBody>
          <a:bodyPr/>
          <a:lstStyle/>
          <a:p>
            <a:r>
              <a:rPr lang="de-DE" dirty="0"/>
              <a:t>Mastertitelformat bearbeiten</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7A3A7591-1EF7-4783-86EC-53986419CEF5}" type="datetimeFigureOut">
              <a:rPr lang="de-DE" smtClean="0"/>
              <a:t>05.12.2024</a:t>
            </a:fld>
            <a:endParaRPr lang="de-DE"/>
          </a:p>
        </p:txBody>
      </p:sp>
      <p:sp>
        <p:nvSpPr>
          <p:cNvPr id="6" name="Footer Placeholder 5"/>
          <p:cNvSpPr>
            <a:spLocks noGrp="1"/>
          </p:cNvSpPr>
          <p:nvPr>
            <p:ph type="ftr" sz="quarter" idx="11"/>
          </p:nvPr>
        </p:nvSpPr>
        <p:spPr>
          <a:xfrm>
            <a:off x="4038600" y="6375679"/>
            <a:ext cx="4114800" cy="345796"/>
          </a:xfrm>
          <a:prstGeom prst="rect">
            <a:avLst/>
          </a:prstGeom>
        </p:spPr>
        <p:txBody>
          <a:bodyPr/>
          <a:lstStyle/>
          <a:p>
            <a:endParaRPr lang="de-DE"/>
          </a:p>
        </p:txBody>
      </p:sp>
      <p:sp>
        <p:nvSpPr>
          <p:cNvPr id="7" name="Slide Number Placeholder 6"/>
          <p:cNvSpPr>
            <a:spLocks noGrp="1"/>
          </p:cNvSpPr>
          <p:nvPr>
            <p:ph type="sldNum" sz="quarter" idx="12"/>
          </p:nvPr>
        </p:nvSpPr>
        <p:spPr>
          <a:xfrm>
            <a:off x="8610601" y="6375679"/>
            <a:ext cx="2819399" cy="345796"/>
          </a:xfrm>
          <a:prstGeom prst="rect">
            <a:avLst/>
          </a:prstGeom>
        </p:spPr>
        <p:txBody>
          <a:bodyPr/>
          <a:lstStyle/>
          <a:p>
            <a:fld id="{F3C62929-6540-419A-8834-06F27F39DE9F}" type="slidenum">
              <a:rPr lang="de-DE" smtClean="0"/>
              <a:t>‹Nr.›</a:t>
            </a:fld>
            <a:endParaRPr lang="de-DE"/>
          </a:p>
        </p:txBody>
      </p:sp>
    </p:spTree>
    <p:extLst>
      <p:ext uri="{BB962C8B-B14F-4D97-AF65-F5344CB8AC3E}">
        <p14:creationId xmlns:p14="http://schemas.microsoft.com/office/powerpoint/2010/main" val="94552646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252728" y="1078992"/>
            <a:ext cx="10172700" cy="795525"/>
          </a:xfrm>
        </p:spPr>
        <p:txBody>
          <a:bodyPr/>
          <a:lstStyle/>
          <a:p>
            <a:r>
              <a:rPr lang="de-DE" dirty="0"/>
              <a:t>Mastertitelformat bearbeiten</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257300" y="2909102"/>
            <a:ext cx="4800600" cy="299639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633864" y="2909102"/>
            <a:ext cx="4800600" cy="299639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7A3A7591-1EF7-4783-86EC-53986419CEF5}" type="datetimeFigureOut">
              <a:rPr lang="de-DE" smtClean="0"/>
              <a:t>05.12.2024</a:t>
            </a:fld>
            <a:endParaRPr lang="de-DE"/>
          </a:p>
        </p:txBody>
      </p:sp>
      <p:sp>
        <p:nvSpPr>
          <p:cNvPr id="8" name="Footer Placeholder 7"/>
          <p:cNvSpPr>
            <a:spLocks noGrp="1"/>
          </p:cNvSpPr>
          <p:nvPr>
            <p:ph type="ftr" sz="quarter" idx="11"/>
          </p:nvPr>
        </p:nvSpPr>
        <p:spPr>
          <a:xfrm>
            <a:off x="4038600" y="6375679"/>
            <a:ext cx="4114800" cy="345796"/>
          </a:xfrm>
          <a:prstGeom prst="rect">
            <a:avLst/>
          </a:prstGeom>
        </p:spPr>
        <p:txBody>
          <a:bodyPr/>
          <a:lstStyle/>
          <a:p>
            <a:endParaRPr lang="de-DE"/>
          </a:p>
        </p:txBody>
      </p:sp>
      <p:sp>
        <p:nvSpPr>
          <p:cNvPr id="9" name="Slide Number Placeholder 8"/>
          <p:cNvSpPr>
            <a:spLocks noGrp="1"/>
          </p:cNvSpPr>
          <p:nvPr>
            <p:ph type="sldNum" sz="quarter" idx="12"/>
          </p:nvPr>
        </p:nvSpPr>
        <p:spPr>
          <a:xfrm>
            <a:off x="8610601" y="6375679"/>
            <a:ext cx="2819399" cy="345796"/>
          </a:xfrm>
          <a:prstGeom prst="rect">
            <a:avLst/>
          </a:prstGeom>
        </p:spPr>
        <p:txBody>
          <a:bodyPr/>
          <a:lstStyle/>
          <a:p>
            <a:fld id="{F3C62929-6540-419A-8834-06F27F39DE9F}" type="slidenum">
              <a:rPr lang="de-DE" smtClean="0"/>
              <a:t>‹Nr.›</a:t>
            </a:fld>
            <a:endParaRPr lang="de-DE"/>
          </a:p>
        </p:txBody>
      </p:sp>
    </p:spTree>
    <p:extLst>
      <p:ext uri="{BB962C8B-B14F-4D97-AF65-F5344CB8AC3E}">
        <p14:creationId xmlns:p14="http://schemas.microsoft.com/office/powerpoint/2010/main" val="365730713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1251678" y="1090167"/>
            <a:ext cx="10178322" cy="896109"/>
          </a:xfrm>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7A3A7591-1EF7-4783-86EC-53986419CEF5}" type="datetimeFigureOut">
              <a:rPr lang="de-DE" smtClean="0"/>
              <a:t>05.12.2024</a:t>
            </a:fld>
            <a:endParaRPr lang="de-DE"/>
          </a:p>
        </p:txBody>
      </p:sp>
      <p:sp>
        <p:nvSpPr>
          <p:cNvPr id="4" name="Footer Placeholder 3"/>
          <p:cNvSpPr>
            <a:spLocks noGrp="1"/>
          </p:cNvSpPr>
          <p:nvPr>
            <p:ph type="ftr" sz="quarter" idx="11"/>
          </p:nvPr>
        </p:nvSpPr>
        <p:spPr>
          <a:xfrm>
            <a:off x="4038600" y="6375679"/>
            <a:ext cx="4114800" cy="345796"/>
          </a:xfrm>
          <a:prstGeom prst="rect">
            <a:avLst/>
          </a:prstGeom>
        </p:spPr>
        <p:txBody>
          <a:bodyPr/>
          <a:lstStyle/>
          <a:p>
            <a:endParaRPr lang="de-DE"/>
          </a:p>
        </p:txBody>
      </p:sp>
      <p:sp>
        <p:nvSpPr>
          <p:cNvPr id="5" name="Slide Number Placeholder 4"/>
          <p:cNvSpPr>
            <a:spLocks noGrp="1"/>
          </p:cNvSpPr>
          <p:nvPr>
            <p:ph type="sldNum" sz="quarter" idx="12"/>
          </p:nvPr>
        </p:nvSpPr>
        <p:spPr>
          <a:xfrm>
            <a:off x="8610601" y="6375679"/>
            <a:ext cx="2819399" cy="345796"/>
          </a:xfrm>
          <a:prstGeom prst="rect">
            <a:avLst/>
          </a:prstGeom>
        </p:spPr>
        <p:txBody>
          <a:bodyPr/>
          <a:lstStyle/>
          <a:p>
            <a:fld id="{F3C62929-6540-419A-8834-06F27F39DE9F}" type="slidenum">
              <a:rPr lang="de-DE" smtClean="0"/>
              <a:t>‹Nr.›</a:t>
            </a:fld>
            <a:endParaRPr lang="de-DE"/>
          </a:p>
        </p:txBody>
      </p:sp>
    </p:spTree>
    <p:extLst>
      <p:ext uri="{BB962C8B-B14F-4D97-AF65-F5344CB8AC3E}">
        <p14:creationId xmlns:p14="http://schemas.microsoft.com/office/powerpoint/2010/main" val="642488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3A7591-1EF7-4783-86EC-53986419CEF5}" type="datetimeFigureOut">
              <a:rPr lang="de-DE" smtClean="0"/>
              <a:t>05.12.2024</a:t>
            </a:fld>
            <a:endParaRPr lang="de-DE"/>
          </a:p>
        </p:txBody>
      </p:sp>
      <p:sp>
        <p:nvSpPr>
          <p:cNvPr id="3" name="Footer Placeholder 2"/>
          <p:cNvSpPr>
            <a:spLocks noGrp="1"/>
          </p:cNvSpPr>
          <p:nvPr>
            <p:ph type="ftr" sz="quarter" idx="11"/>
          </p:nvPr>
        </p:nvSpPr>
        <p:spPr>
          <a:xfrm>
            <a:off x="4038600" y="6375679"/>
            <a:ext cx="4114800" cy="345796"/>
          </a:xfrm>
          <a:prstGeom prst="rect">
            <a:avLst/>
          </a:prstGeom>
        </p:spPr>
        <p:txBody>
          <a:bodyPr/>
          <a:lstStyle/>
          <a:p>
            <a:endParaRPr lang="de-DE"/>
          </a:p>
        </p:txBody>
      </p:sp>
      <p:sp>
        <p:nvSpPr>
          <p:cNvPr id="4" name="Slide Number Placeholder 3"/>
          <p:cNvSpPr>
            <a:spLocks noGrp="1"/>
          </p:cNvSpPr>
          <p:nvPr>
            <p:ph type="sldNum" sz="quarter" idx="12"/>
          </p:nvPr>
        </p:nvSpPr>
        <p:spPr>
          <a:xfrm>
            <a:off x="8610601" y="6375679"/>
            <a:ext cx="2819399" cy="345796"/>
          </a:xfrm>
          <a:prstGeom prst="rect">
            <a:avLst/>
          </a:prstGeom>
        </p:spPr>
        <p:txBody>
          <a:bodyPr/>
          <a:lstStyle/>
          <a:p>
            <a:fld id="{F3C62929-6540-419A-8834-06F27F39DE9F}" type="slidenum">
              <a:rPr lang="de-DE" smtClean="0"/>
              <a:t>‹Nr.›</a:t>
            </a:fld>
            <a:endParaRPr lang="de-DE"/>
          </a:p>
        </p:txBody>
      </p:sp>
    </p:spTree>
    <p:extLst>
      <p:ext uri="{BB962C8B-B14F-4D97-AF65-F5344CB8AC3E}">
        <p14:creationId xmlns:p14="http://schemas.microsoft.com/office/powerpoint/2010/main" val="215379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de-DE"/>
              <a:t>Mastertitelformat bearbeiten</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765051" y="6375679"/>
            <a:ext cx="1233355" cy="348462"/>
          </a:xfrm>
        </p:spPr>
        <p:txBody>
          <a:bodyPr/>
          <a:lstStyle/>
          <a:p>
            <a:fld id="{7A3A7591-1EF7-4783-86EC-53986419CEF5}" type="datetimeFigureOut">
              <a:rPr lang="de-DE" smtClean="0"/>
              <a:t>05.12.2024</a:t>
            </a:fld>
            <a:endParaRPr lang="de-DE"/>
          </a:p>
        </p:txBody>
      </p:sp>
      <p:sp>
        <p:nvSpPr>
          <p:cNvPr id="6" name="Footer Placeholder 5"/>
          <p:cNvSpPr>
            <a:spLocks noGrp="1"/>
          </p:cNvSpPr>
          <p:nvPr>
            <p:ph type="ftr" sz="quarter" idx="11"/>
          </p:nvPr>
        </p:nvSpPr>
        <p:spPr>
          <a:xfrm>
            <a:off x="2103620" y="6375679"/>
            <a:ext cx="3482179" cy="345796"/>
          </a:xfrm>
          <a:prstGeom prst="rect">
            <a:avLst/>
          </a:prstGeom>
        </p:spPr>
        <p:txBody>
          <a:bodyPr/>
          <a:lstStyle/>
          <a:p>
            <a:endParaRPr lang="de-DE"/>
          </a:p>
        </p:txBody>
      </p:sp>
      <p:sp>
        <p:nvSpPr>
          <p:cNvPr id="7" name="Slide Number Placeholder 6"/>
          <p:cNvSpPr>
            <a:spLocks noGrp="1"/>
          </p:cNvSpPr>
          <p:nvPr>
            <p:ph type="sldNum" sz="quarter" idx="12"/>
          </p:nvPr>
        </p:nvSpPr>
        <p:spPr>
          <a:xfrm>
            <a:off x="5691014" y="6375679"/>
            <a:ext cx="1232456" cy="345796"/>
          </a:xfrm>
          <a:prstGeom prst="rect">
            <a:avLst/>
          </a:prstGeom>
        </p:spPr>
        <p:txBody>
          <a:bodyPr/>
          <a:lstStyle/>
          <a:p>
            <a:fld id="{F3C62929-6540-419A-8834-06F27F39DE9F}" type="slidenum">
              <a:rPr lang="de-DE" smtClean="0"/>
              <a:t>‹Nr.›</a:t>
            </a:fld>
            <a:endParaRPr lang="de-DE"/>
          </a:p>
        </p:txBody>
      </p:sp>
      <p:sp>
        <p:nvSpPr>
          <p:cNvPr id="8" name="Rectangle 7" title="left edge border"/>
          <p:cNvSpPr/>
          <p:nvPr/>
        </p:nvSpPr>
        <p:spPr>
          <a:xfrm>
            <a:off x="0" y="0"/>
            <a:ext cx="2834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9067477"/>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de-DE"/>
              <a:t>Mastertitelformat bearbeiten</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765950" y="6375679"/>
            <a:ext cx="1232456" cy="348462"/>
          </a:xfrm>
        </p:spPr>
        <p:txBody>
          <a:bodyPr/>
          <a:lstStyle/>
          <a:p>
            <a:fld id="{7A3A7591-1EF7-4783-86EC-53986419CEF5}" type="datetimeFigureOut">
              <a:rPr lang="de-DE" smtClean="0"/>
              <a:t>05.12.2024</a:t>
            </a:fld>
            <a:endParaRPr lang="de-DE"/>
          </a:p>
        </p:txBody>
      </p:sp>
      <p:sp>
        <p:nvSpPr>
          <p:cNvPr id="6" name="Footer Placeholder 5"/>
          <p:cNvSpPr>
            <a:spLocks noGrp="1"/>
          </p:cNvSpPr>
          <p:nvPr>
            <p:ph type="ftr" sz="quarter" idx="11"/>
          </p:nvPr>
        </p:nvSpPr>
        <p:spPr>
          <a:xfrm>
            <a:off x="2103621" y="6375679"/>
            <a:ext cx="3482178" cy="345796"/>
          </a:xfrm>
          <a:prstGeom prst="rect">
            <a:avLst/>
          </a:prstGeom>
        </p:spPr>
        <p:txBody>
          <a:bodyPr/>
          <a:lstStyle/>
          <a:p>
            <a:endParaRPr lang="de-DE"/>
          </a:p>
        </p:txBody>
      </p:sp>
      <p:sp>
        <p:nvSpPr>
          <p:cNvPr id="7" name="Slide Number Placeholder 6"/>
          <p:cNvSpPr>
            <a:spLocks noGrp="1"/>
          </p:cNvSpPr>
          <p:nvPr>
            <p:ph type="sldNum" sz="quarter" idx="12"/>
          </p:nvPr>
        </p:nvSpPr>
        <p:spPr>
          <a:xfrm>
            <a:off x="5687568" y="6375679"/>
            <a:ext cx="1234440" cy="345796"/>
          </a:xfrm>
          <a:prstGeom prst="rect">
            <a:avLst/>
          </a:prstGeom>
        </p:spPr>
        <p:txBody>
          <a:bodyPr/>
          <a:lstStyle/>
          <a:p>
            <a:fld id="{F3C62929-6540-419A-8834-06F27F39DE9F}" type="slidenum">
              <a:rPr lang="de-DE" smtClean="0"/>
              <a:t>‹Nr.›</a:t>
            </a:fld>
            <a:endParaRPr lang="de-DE"/>
          </a:p>
        </p:txBody>
      </p:sp>
    </p:spTree>
    <p:extLst>
      <p:ext uri="{BB962C8B-B14F-4D97-AF65-F5344CB8AC3E}">
        <p14:creationId xmlns:p14="http://schemas.microsoft.com/office/powerpoint/2010/main" val="851345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978407"/>
            <a:ext cx="10178322" cy="896109"/>
          </a:xfrm>
          <a:prstGeom prst="rect">
            <a:avLst/>
          </a:prstGeom>
        </p:spPr>
        <p:txBody>
          <a:bodyPr vert="horz" lIns="91440" tIns="45720" rIns="91440" bIns="45720" rtlCol="0" anchor="t">
            <a:normAutofit/>
          </a:bodyPr>
          <a:lstStyle/>
          <a:p>
            <a:r>
              <a:rPr lang="de-DE" dirty="0"/>
              <a:t>Mastertitelformat bearbeiten</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r>
              <a:rPr lang="de-DE" dirty="0"/>
              <a:t>06.12.2023</a:t>
            </a:r>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F3C62929-6540-419A-8834-06F27F39DE9F}" type="slidenum">
              <a:rPr lang="de-DE" smtClean="0"/>
              <a:t>‹Nr.›</a:t>
            </a:fld>
            <a:endParaRPr lang="de-DE"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Grafik 4" descr="Ein Bild, das Schrift, Grafiken, Logo, Symbol enthält.&#10;&#10;Automatisch generierte Beschreibung">
            <a:extLst>
              <a:ext uri="{FF2B5EF4-FFF2-40B4-BE49-F238E27FC236}">
                <a16:creationId xmlns:a16="http://schemas.microsoft.com/office/drawing/2014/main" id="{D5F8B61F-9C46-5908-6036-C5B9A7AD9CAD}"/>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209447" y="203587"/>
            <a:ext cx="2734765" cy="701410"/>
          </a:xfrm>
          <a:prstGeom prst="rect">
            <a:avLst/>
          </a:prstGeom>
        </p:spPr>
      </p:pic>
      <p:pic>
        <p:nvPicPr>
          <p:cNvPr id="30" name="Grafik 29" descr="Ein Bild, das Text, Schrift, Screenshot, Grafiken enthält.&#10;&#10;Automatisch generierte Beschreibung">
            <a:extLst>
              <a:ext uri="{FF2B5EF4-FFF2-40B4-BE49-F238E27FC236}">
                <a16:creationId xmlns:a16="http://schemas.microsoft.com/office/drawing/2014/main" id="{1B07B954-6D6F-EDBF-56A5-F8713DB93C3B}"/>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944212" y="-58031"/>
            <a:ext cx="2171171" cy="1661391"/>
          </a:xfrm>
          <a:prstGeom prst="rect">
            <a:avLst/>
          </a:prstGeom>
        </p:spPr>
      </p:pic>
    </p:spTree>
    <p:extLst>
      <p:ext uri="{BB962C8B-B14F-4D97-AF65-F5344CB8AC3E}">
        <p14:creationId xmlns:p14="http://schemas.microsoft.com/office/powerpoint/2010/main" val="38999050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2.jpe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74.jpe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77.jpeg"/><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hyperlink" Target="https://de.cleanpng.com/" TargetMode="External"/><Relationship Id="rId7" Type="http://schemas.openxmlformats.org/officeDocument/2006/relationships/hyperlink" Target="https://imgflip.com/memegenerator"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hyperlink" Target="https://giphy.com/" TargetMode="External"/><Relationship Id="rId5" Type="http://schemas.openxmlformats.org/officeDocument/2006/relationships/hyperlink" Target="https://qr.io/" TargetMode="External"/><Relationship Id="rId4" Type="http://schemas.openxmlformats.org/officeDocument/2006/relationships/hyperlink" Target="https://remove.bg/" TargetMode="External"/><Relationship Id="rId9"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9EC152-E349-C413-54B4-033526FCC1D8}"/>
              </a:ext>
            </a:extLst>
          </p:cNvPr>
          <p:cNvSpPr>
            <a:spLocks noGrp="1"/>
          </p:cNvSpPr>
          <p:nvPr>
            <p:ph type="ctrTitle"/>
          </p:nvPr>
        </p:nvSpPr>
        <p:spPr>
          <a:xfrm>
            <a:off x="1064112" y="2914260"/>
            <a:ext cx="10318418" cy="2469690"/>
          </a:xfrm>
        </p:spPr>
        <p:txBody>
          <a:bodyPr/>
          <a:lstStyle/>
          <a:p>
            <a:r>
              <a:rPr lang="de-DE" sz="4000" dirty="0" err="1">
                <a:solidFill>
                  <a:srgbClr val="1D2D3E"/>
                </a:solidFill>
                <a:latin typeface="72-Bold"/>
              </a:rPr>
              <a:t>Programming</a:t>
            </a:r>
            <a:r>
              <a:rPr lang="de-DE" sz="4000" dirty="0">
                <a:solidFill>
                  <a:srgbClr val="1D2D3E"/>
                </a:solidFill>
                <a:latin typeface="72-Bold"/>
              </a:rPr>
              <a:t> </a:t>
            </a:r>
            <a:r>
              <a:rPr lang="de-DE" sz="4000" dirty="0" err="1">
                <a:solidFill>
                  <a:srgbClr val="1D2D3E"/>
                </a:solidFill>
                <a:latin typeface="72-Bold"/>
              </a:rPr>
              <a:t>glitches</a:t>
            </a:r>
            <a:br>
              <a:rPr lang="de-DE" sz="4000" dirty="0">
                <a:solidFill>
                  <a:srgbClr val="1D2D3E"/>
                </a:solidFill>
                <a:latin typeface="72-Bold"/>
              </a:rPr>
            </a:br>
            <a:r>
              <a:rPr lang="de-DE" sz="4000" dirty="0">
                <a:solidFill>
                  <a:srgbClr val="1D2D3E"/>
                </a:solidFill>
                <a:latin typeface="72-Bold"/>
              </a:rPr>
              <a:t>and</a:t>
            </a:r>
            <a:br>
              <a:rPr lang="de-DE" sz="4000" dirty="0">
                <a:solidFill>
                  <a:srgbClr val="1D2D3E"/>
                </a:solidFill>
                <a:latin typeface="72-Bold"/>
              </a:rPr>
            </a:br>
            <a:r>
              <a:rPr lang="de-DE" sz="4000" dirty="0">
                <a:solidFill>
                  <a:srgbClr val="1D2D3E"/>
                </a:solidFill>
                <a:latin typeface="72-Bold"/>
              </a:rPr>
              <a:t>ABAP Hacks</a:t>
            </a:r>
            <a:br>
              <a:rPr lang="de-DE" sz="4000" dirty="0">
                <a:solidFill>
                  <a:srgbClr val="1D2D3E"/>
                </a:solidFill>
                <a:latin typeface="72-Bold"/>
              </a:rPr>
            </a:br>
            <a:br>
              <a:rPr lang="de-DE" sz="4000" dirty="0">
                <a:solidFill>
                  <a:srgbClr val="1D2D3E"/>
                </a:solidFill>
                <a:latin typeface="72-Bold"/>
              </a:rPr>
            </a:br>
            <a:r>
              <a:rPr lang="de-DE" sz="3200" b="1" dirty="0">
                <a:solidFill>
                  <a:srgbClr val="1D2D3E"/>
                </a:solidFill>
                <a:latin typeface="72-Bold"/>
              </a:rPr>
              <a:t>Ein kleines </a:t>
            </a:r>
            <a:r>
              <a:rPr lang="de-DE" sz="3200" b="1" i="0" dirty="0">
                <a:solidFill>
                  <a:srgbClr val="1D2D3E"/>
                </a:solidFill>
                <a:effectLst/>
                <a:latin typeface="72-Bold"/>
              </a:rPr>
              <a:t>Kuriositätenkabinett aus drei Jahrzehnten ABAP</a:t>
            </a:r>
            <a:br>
              <a:rPr lang="de-DE" sz="3200" b="1" dirty="0">
                <a:solidFill>
                  <a:srgbClr val="1D2D3E"/>
                </a:solidFill>
                <a:latin typeface="72-Bold"/>
              </a:rPr>
            </a:br>
            <a:endParaRPr lang="de-DE" sz="4000" b="1" dirty="0"/>
          </a:p>
        </p:txBody>
      </p:sp>
    </p:spTree>
    <p:extLst>
      <p:ext uri="{BB962C8B-B14F-4D97-AF65-F5344CB8AC3E}">
        <p14:creationId xmlns:p14="http://schemas.microsoft.com/office/powerpoint/2010/main" val="656975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B6D54B-5BE3-7D77-CC22-C58A756FC965}"/>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03B9A061-6525-B343-0F2C-F3B0093F0742}"/>
              </a:ext>
            </a:extLst>
          </p:cNvPr>
          <p:cNvSpPr>
            <a:spLocks noGrp="1"/>
          </p:cNvSpPr>
          <p:nvPr>
            <p:ph type="body" idx="1"/>
          </p:nvPr>
        </p:nvSpPr>
        <p:spPr>
          <a:xfrm>
            <a:off x="3113591" y="1317318"/>
            <a:ext cx="7836060" cy="1246367"/>
          </a:xfrm>
        </p:spPr>
        <p:txBody>
          <a:bodyPr>
            <a:normAutofit/>
          </a:bodyPr>
          <a:lstStyle/>
          <a:p>
            <a:r>
              <a:rPr lang="de-DE" sz="4000" dirty="0"/>
              <a:t>Horizontal/ </a:t>
            </a:r>
            <a:r>
              <a:rPr lang="de-DE" sz="4000" dirty="0" err="1"/>
              <a:t>Vertical</a:t>
            </a:r>
            <a:endParaRPr lang="de-DE" sz="4000" dirty="0"/>
          </a:p>
        </p:txBody>
      </p:sp>
      <p:pic>
        <p:nvPicPr>
          <p:cNvPr id="5" name="Grafik 4">
            <a:extLst>
              <a:ext uri="{FF2B5EF4-FFF2-40B4-BE49-F238E27FC236}">
                <a16:creationId xmlns:a16="http://schemas.microsoft.com/office/drawing/2014/main" id="{BF5BA1A2-9F51-EE7F-0A8E-C65DA09762E0}"/>
              </a:ext>
            </a:extLst>
          </p:cNvPr>
          <p:cNvPicPr>
            <a:picLocks noChangeAspect="1"/>
          </p:cNvPicPr>
          <p:nvPr/>
        </p:nvPicPr>
        <p:blipFill>
          <a:blip r:embed="rId3"/>
          <a:stretch>
            <a:fillRect/>
          </a:stretch>
        </p:blipFill>
        <p:spPr>
          <a:xfrm>
            <a:off x="3376873" y="2099829"/>
            <a:ext cx="6837529" cy="4758171"/>
          </a:xfrm>
          <a:prstGeom prst="rect">
            <a:avLst/>
          </a:prstGeom>
        </p:spPr>
      </p:pic>
    </p:spTree>
    <p:extLst>
      <p:ext uri="{BB962C8B-B14F-4D97-AF65-F5344CB8AC3E}">
        <p14:creationId xmlns:p14="http://schemas.microsoft.com/office/powerpoint/2010/main" val="2349960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7372287-6945-97BE-4205-2F3E0B341FFE}"/>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4DEF0DC8-E415-A018-0054-4E3C90304C3D}"/>
              </a:ext>
            </a:extLst>
          </p:cNvPr>
          <p:cNvSpPr>
            <a:spLocks noGrp="1"/>
          </p:cNvSpPr>
          <p:nvPr>
            <p:ph type="body" idx="1"/>
          </p:nvPr>
        </p:nvSpPr>
        <p:spPr>
          <a:xfrm>
            <a:off x="2288018" y="1328893"/>
            <a:ext cx="8631071" cy="1246367"/>
          </a:xfrm>
        </p:spPr>
        <p:txBody>
          <a:bodyPr>
            <a:normAutofit/>
          </a:bodyPr>
          <a:lstStyle/>
          <a:p>
            <a:r>
              <a:rPr lang="de-DE" sz="4000" dirty="0"/>
              <a:t>CL_GUI_GOS_CONTAINER</a:t>
            </a:r>
          </a:p>
        </p:txBody>
      </p:sp>
      <p:pic>
        <p:nvPicPr>
          <p:cNvPr id="4" name="Grafik 3">
            <a:extLst>
              <a:ext uri="{FF2B5EF4-FFF2-40B4-BE49-F238E27FC236}">
                <a16:creationId xmlns:a16="http://schemas.microsoft.com/office/drawing/2014/main" id="{E8ABE09D-AB57-ACF0-F3AB-5D545A71DA62}"/>
              </a:ext>
            </a:extLst>
          </p:cNvPr>
          <p:cNvPicPr>
            <a:picLocks noChangeAspect="1"/>
          </p:cNvPicPr>
          <p:nvPr/>
        </p:nvPicPr>
        <p:blipFill>
          <a:blip r:embed="rId3"/>
          <a:stretch>
            <a:fillRect/>
          </a:stretch>
        </p:blipFill>
        <p:spPr>
          <a:xfrm>
            <a:off x="2160706" y="2072047"/>
            <a:ext cx="8885694" cy="1440690"/>
          </a:xfrm>
          <a:prstGeom prst="rect">
            <a:avLst/>
          </a:prstGeom>
        </p:spPr>
      </p:pic>
      <p:pic>
        <p:nvPicPr>
          <p:cNvPr id="5" name="Grafik 4">
            <a:extLst>
              <a:ext uri="{FF2B5EF4-FFF2-40B4-BE49-F238E27FC236}">
                <a16:creationId xmlns:a16="http://schemas.microsoft.com/office/drawing/2014/main" id="{6B1C01BD-CC2C-B48B-FDB6-5D9626493787}"/>
              </a:ext>
            </a:extLst>
          </p:cNvPr>
          <p:cNvPicPr>
            <a:picLocks noChangeAspect="1"/>
          </p:cNvPicPr>
          <p:nvPr/>
        </p:nvPicPr>
        <p:blipFill>
          <a:blip r:embed="rId4"/>
          <a:stretch>
            <a:fillRect/>
          </a:stretch>
        </p:blipFill>
        <p:spPr>
          <a:xfrm>
            <a:off x="0" y="5207130"/>
            <a:ext cx="11784328" cy="1259526"/>
          </a:xfrm>
          <a:prstGeom prst="rect">
            <a:avLst/>
          </a:prstGeom>
        </p:spPr>
      </p:pic>
      <p:pic>
        <p:nvPicPr>
          <p:cNvPr id="8" name="Grafik 7">
            <a:extLst>
              <a:ext uri="{FF2B5EF4-FFF2-40B4-BE49-F238E27FC236}">
                <a16:creationId xmlns:a16="http://schemas.microsoft.com/office/drawing/2014/main" id="{0C245A4E-F153-39BE-513C-77CFEA89E029}"/>
              </a:ext>
            </a:extLst>
          </p:cNvPr>
          <p:cNvPicPr>
            <a:picLocks noChangeAspect="1"/>
          </p:cNvPicPr>
          <p:nvPr/>
        </p:nvPicPr>
        <p:blipFill>
          <a:blip r:embed="rId5"/>
          <a:stretch>
            <a:fillRect/>
          </a:stretch>
        </p:blipFill>
        <p:spPr>
          <a:xfrm>
            <a:off x="696311" y="3429000"/>
            <a:ext cx="10350090" cy="1573636"/>
          </a:xfrm>
          <a:prstGeom prst="rect">
            <a:avLst/>
          </a:prstGeom>
        </p:spPr>
      </p:pic>
      <p:pic>
        <p:nvPicPr>
          <p:cNvPr id="6" name="Grafik 5">
            <a:extLst>
              <a:ext uri="{FF2B5EF4-FFF2-40B4-BE49-F238E27FC236}">
                <a16:creationId xmlns:a16="http://schemas.microsoft.com/office/drawing/2014/main" id="{4E05F329-3B9E-1259-5FD6-B5042AEBF0D2}"/>
              </a:ext>
            </a:extLst>
          </p:cNvPr>
          <p:cNvPicPr>
            <a:picLocks noChangeAspect="1"/>
          </p:cNvPicPr>
          <p:nvPr/>
        </p:nvPicPr>
        <p:blipFill>
          <a:blip r:embed="rId6"/>
          <a:stretch>
            <a:fillRect/>
          </a:stretch>
        </p:blipFill>
        <p:spPr>
          <a:xfrm>
            <a:off x="10513890" y="391344"/>
            <a:ext cx="1270438" cy="1276010"/>
          </a:xfrm>
          <a:prstGeom prst="rect">
            <a:avLst/>
          </a:prstGeom>
        </p:spPr>
      </p:pic>
    </p:spTree>
    <p:extLst>
      <p:ext uri="{BB962C8B-B14F-4D97-AF65-F5344CB8AC3E}">
        <p14:creationId xmlns:p14="http://schemas.microsoft.com/office/powerpoint/2010/main" val="21923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A7C51-B09D-3287-625B-EAD274B62D34}"/>
            </a:ext>
          </a:extLst>
        </p:cNvPr>
        <p:cNvGrpSpPr/>
        <p:nvPr/>
      </p:nvGrpSpPr>
      <p:grpSpPr>
        <a:xfrm>
          <a:off x="0" y="0"/>
          <a:ext cx="0" cy="0"/>
          <a:chOff x="0" y="0"/>
          <a:chExt cx="0" cy="0"/>
        </a:xfrm>
      </p:grpSpPr>
      <p:sp>
        <p:nvSpPr>
          <p:cNvPr id="6" name="Textplatzhalter 2">
            <a:extLst>
              <a:ext uri="{FF2B5EF4-FFF2-40B4-BE49-F238E27FC236}">
                <a16:creationId xmlns:a16="http://schemas.microsoft.com/office/drawing/2014/main" id="{1392BAB9-0A2B-9D3E-1E86-1C27AB1C3A2D}"/>
              </a:ext>
            </a:extLst>
          </p:cNvPr>
          <p:cNvSpPr txBox="1">
            <a:spLocks/>
          </p:cNvSpPr>
          <p:nvPr/>
        </p:nvSpPr>
        <p:spPr>
          <a:xfrm>
            <a:off x="2156011" y="1352042"/>
            <a:ext cx="6107790" cy="124636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de-DE" sz="4000" dirty="0"/>
              <a:t>Tabellenpflegegenerator</a:t>
            </a:r>
          </a:p>
        </p:txBody>
      </p:sp>
      <p:pic>
        <p:nvPicPr>
          <p:cNvPr id="5" name="Grafik 4">
            <a:extLst>
              <a:ext uri="{FF2B5EF4-FFF2-40B4-BE49-F238E27FC236}">
                <a16:creationId xmlns:a16="http://schemas.microsoft.com/office/drawing/2014/main" id="{1A1C4D57-3DBF-55CB-E0D0-EB237067B82D}"/>
              </a:ext>
            </a:extLst>
          </p:cNvPr>
          <p:cNvPicPr>
            <a:picLocks noChangeAspect="1"/>
          </p:cNvPicPr>
          <p:nvPr/>
        </p:nvPicPr>
        <p:blipFill>
          <a:blip r:embed="rId2"/>
          <a:stretch>
            <a:fillRect/>
          </a:stretch>
        </p:blipFill>
        <p:spPr>
          <a:xfrm>
            <a:off x="4665472" y="2050781"/>
            <a:ext cx="6980617" cy="4417622"/>
          </a:xfrm>
          <a:prstGeom prst="rect">
            <a:avLst/>
          </a:prstGeom>
        </p:spPr>
      </p:pic>
    </p:spTree>
    <p:extLst>
      <p:ext uri="{BB962C8B-B14F-4D97-AF65-F5344CB8AC3E}">
        <p14:creationId xmlns:p14="http://schemas.microsoft.com/office/powerpoint/2010/main" val="2200809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FD6DA-DAA8-6A08-CA50-B0C808D5509F}"/>
            </a:ext>
          </a:extLst>
        </p:cNvPr>
        <p:cNvGrpSpPr/>
        <p:nvPr/>
      </p:nvGrpSpPr>
      <p:grpSpPr>
        <a:xfrm>
          <a:off x="0" y="0"/>
          <a:ext cx="0" cy="0"/>
          <a:chOff x="0" y="0"/>
          <a:chExt cx="0" cy="0"/>
        </a:xfrm>
      </p:grpSpPr>
      <p:sp>
        <p:nvSpPr>
          <p:cNvPr id="6" name="Textplatzhalter 2">
            <a:extLst>
              <a:ext uri="{FF2B5EF4-FFF2-40B4-BE49-F238E27FC236}">
                <a16:creationId xmlns:a16="http://schemas.microsoft.com/office/drawing/2014/main" id="{FDC50416-EA38-C72C-52A2-18E34A45F56A}"/>
              </a:ext>
            </a:extLst>
          </p:cNvPr>
          <p:cNvSpPr txBox="1">
            <a:spLocks/>
          </p:cNvSpPr>
          <p:nvPr/>
        </p:nvSpPr>
        <p:spPr>
          <a:xfrm>
            <a:off x="1590000" y="1352042"/>
            <a:ext cx="6673801" cy="124636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de-DE" sz="4000" dirty="0"/>
              <a:t>Tabellenpflegegenerator</a:t>
            </a:r>
          </a:p>
        </p:txBody>
      </p:sp>
      <p:pic>
        <p:nvPicPr>
          <p:cNvPr id="4" name="Grafik 3">
            <a:extLst>
              <a:ext uri="{FF2B5EF4-FFF2-40B4-BE49-F238E27FC236}">
                <a16:creationId xmlns:a16="http://schemas.microsoft.com/office/drawing/2014/main" id="{D3DCF46C-39D3-60F5-827F-DB912AD6E20A}"/>
              </a:ext>
            </a:extLst>
          </p:cNvPr>
          <p:cNvPicPr>
            <a:picLocks noChangeAspect="1"/>
          </p:cNvPicPr>
          <p:nvPr/>
        </p:nvPicPr>
        <p:blipFill>
          <a:blip r:embed="rId3"/>
          <a:stretch>
            <a:fillRect/>
          </a:stretch>
        </p:blipFill>
        <p:spPr>
          <a:xfrm>
            <a:off x="1590000" y="2324612"/>
            <a:ext cx="6280374" cy="3545651"/>
          </a:xfrm>
          <a:prstGeom prst="rect">
            <a:avLst/>
          </a:prstGeom>
        </p:spPr>
      </p:pic>
      <p:pic>
        <p:nvPicPr>
          <p:cNvPr id="3" name="Grafik 2">
            <a:extLst>
              <a:ext uri="{FF2B5EF4-FFF2-40B4-BE49-F238E27FC236}">
                <a16:creationId xmlns:a16="http://schemas.microsoft.com/office/drawing/2014/main" id="{5AE71D7E-0BF8-EFBE-348E-0F3EE9CDC659}"/>
              </a:ext>
            </a:extLst>
          </p:cNvPr>
          <p:cNvPicPr>
            <a:picLocks noChangeAspect="1"/>
          </p:cNvPicPr>
          <p:nvPr/>
        </p:nvPicPr>
        <p:blipFill>
          <a:blip r:embed="rId4"/>
          <a:stretch>
            <a:fillRect/>
          </a:stretch>
        </p:blipFill>
        <p:spPr>
          <a:xfrm>
            <a:off x="6036455" y="4259592"/>
            <a:ext cx="5945996" cy="2338087"/>
          </a:xfrm>
          <a:prstGeom prst="rect">
            <a:avLst/>
          </a:prstGeom>
        </p:spPr>
      </p:pic>
      <p:pic>
        <p:nvPicPr>
          <p:cNvPr id="1028" name="Picture 4">
            <a:extLst>
              <a:ext uri="{FF2B5EF4-FFF2-40B4-BE49-F238E27FC236}">
                <a16:creationId xmlns:a16="http://schemas.microsoft.com/office/drawing/2014/main" id="{27D667B2-99D4-8C53-9D4E-32E5252932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8888" y="1200885"/>
            <a:ext cx="3695049" cy="2795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017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CE5B2-2780-F30A-2AE7-2601F8970E08}"/>
            </a:ext>
          </a:extLst>
        </p:cNvPr>
        <p:cNvGrpSpPr/>
        <p:nvPr/>
      </p:nvGrpSpPr>
      <p:grpSpPr>
        <a:xfrm>
          <a:off x="0" y="0"/>
          <a:ext cx="0" cy="0"/>
          <a:chOff x="0" y="0"/>
          <a:chExt cx="0" cy="0"/>
        </a:xfrm>
      </p:grpSpPr>
      <p:pic>
        <p:nvPicPr>
          <p:cNvPr id="10" name="Grafik 9">
            <a:extLst>
              <a:ext uri="{FF2B5EF4-FFF2-40B4-BE49-F238E27FC236}">
                <a16:creationId xmlns:a16="http://schemas.microsoft.com/office/drawing/2014/main" id="{7E5DF477-45B2-D67D-D461-4F30E7946006}"/>
              </a:ext>
            </a:extLst>
          </p:cNvPr>
          <p:cNvPicPr>
            <a:picLocks noChangeAspect="1"/>
          </p:cNvPicPr>
          <p:nvPr/>
        </p:nvPicPr>
        <p:blipFill>
          <a:blip r:embed="rId3"/>
          <a:stretch>
            <a:fillRect/>
          </a:stretch>
        </p:blipFill>
        <p:spPr>
          <a:xfrm>
            <a:off x="2326512" y="2132119"/>
            <a:ext cx="7078799" cy="4254946"/>
          </a:xfrm>
          <a:prstGeom prst="rect">
            <a:avLst/>
          </a:prstGeom>
        </p:spPr>
      </p:pic>
      <p:sp>
        <p:nvSpPr>
          <p:cNvPr id="6" name="Textplatzhalter 2">
            <a:extLst>
              <a:ext uri="{FF2B5EF4-FFF2-40B4-BE49-F238E27FC236}">
                <a16:creationId xmlns:a16="http://schemas.microsoft.com/office/drawing/2014/main" id="{64D18A59-7B9B-B663-7AF6-56C55661A14F}"/>
              </a:ext>
            </a:extLst>
          </p:cNvPr>
          <p:cNvSpPr txBox="1">
            <a:spLocks/>
          </p:cNvSpPr>
          <p:nvPr/>
        </p:nvSpPr>
        <p:spPr>
          <a:xfrm>
            <a:off x="2156010" y="1352042"/>
            <a:ext cx="8886237" cy="124636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de-DE" sz="4000" dirty="0"/>
              <a:t>Tabellenpflegegenerator: </a:t>
            </a:r>
            <a:r>
              <a:rPr lang="de-DE" sz="4000" dirty="0" err="1"/>
              <a:t>TableControl</a:t>
            </a:r>
            <a:endParaRPr lang="de-DE" sz="4000" dirty="0"/>
          </a:p>
        </p:txBody>
      </p:sp>
      <p:pic>
        <p:nvPicPr>
          <p:cNvPr id="8" name="Grafik 7">
            <a:extLst>
              <a:ext uri="{FF2B5EF4-FFF2-40B4-BE49-F238E27FC236}">
                <a16:creationId xmlns:a16="http://schemas.microsoft.com/office/drawing/2014/main" id="{64C181BA-294E-10A2-7010-EE07CE84BA7A}"/>
              </a:ext>
            </a:extLst>
          </p:cNvPr>
          <p:cNvPicPr>
            <a:picLocks noChangeAspect="1"/>
          </p:cNvPicPr>
          <p:nvPr/>
        </p:nvPicPr>
        <p:blipFill>
          <a:blip r:embed="rId4"/>
          <a:stretch>
            <a:fillRect/>
          </a:stretch>
        </p:blipFill>
        <p:spPr>
          <a:xfrm>
            <a:off x="7280476" y="3380014"/>
            <a:ext cx="2411082" cy="2691617"/>
          </a:xfrm>
          <a:prstGeom prst="rect">
            <a:avLst/>
          </a:prstGeom>
        </p:spPr>
      </p:pic>
    </p:spTree>
    <p:extLst>
      <p:ext uri="{BB962C8B-B14F-4D97-AF65-F5344CB8AC3E}">
        <p14:creationId xmlns:p14="http://schemas.microsoft.com/office/powerpoint/2010/main" val="1930847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87304-32CA-6A3E-350D-8247BBEC9681}"/>
            </a:ext>
          </a:extLst>
        </p:cNvPr>
        <p:cNvGrpSpPr/>
        <p:nvPr/>
      </p:nvGrpSpPr>
      <p:grpSpPr>
        <a:xfrm>
          <a:off x="0" y="0"/>
          <a:ext cx="0" cy="0"/>
          <a:chOff x="0" y="0"/>
          <a:chExt cx="0" cy="0"/>
        </a:xfrm>
      </p:grpSpPr>
      <p:sp>
        <p:nvSpPr>
          <p:cNvPr id="6" name="Textplatzhalter 2">
            <a:extLst>
              <a:ext uri="{FF2B5EF4-FFF2-40B4-BE49-F238E27FC236}">
                <a16:creationId xmlns:a16="http://schemas.microsoft.com/office/drawing/2014/main" id="{0029D570-CC66-A9D5-9902-37306DBE74AC}"/>
              </a:ext>
            </a:extLst>
          </p:cNvPr>
          <p:cNvSpPr txBox="1">
            <a:spLocks/>
          </p:cNvSpPr>
          <p:nvPr/>
        </p:nvSpPr>
        <p:spPr>
          <a:xfrm>
            <a:off x="2156010" y="1352042"/>
            <a:ext cx="8886237" cy="12463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de-DE" sz="4000" dirty="0"/>
              <a:t>Tabellenpflegegenerator: </a:t>
            </a:r>
          </a:p>
          <a:p>
            <a:pPr marL="0" indent="0">
              <a:buNone/>
            </a:pPr>
            <a:r>
              <a:rPr lang="de-DE" sz="4000" dirty="0"/>
              <a:t>Mehrere Einträge einfügen??</a:t>
            </a:r>
          </a:p>
        </p:txBody>
      </p:sp>
      <p:pic>
        <p:nvPicPr>
          <p:cNvPr id="3" name="Grafik 2">
            <a:extLst>
              <a:ext uri="{FF2B5EF4-FFF2-40B4-BE49-F238E27FC236}">
                <a16:creationId xmlns:a16="http://schemas.microsoft.com/office/drawing/2014/main" id="{C90B0EA1-9FF6-9C25-28BF-9984072B746D}"/>
              </a:ext>
            </a:extLst>
          </p:cNvPr>
          <p:cNvPicPr>
            <a:picLocks noChangeAspect="1"/>
          </p:cNvPicPr>
          <p:nvPr/>
        </p:nvPicPr>
        <p:blipFill>
          <a:blip r:embed="rId3"/>
          <a:stretch>
            <a:fillRect/>
          </a:stretch>
        </p:blipFill>
        <p:spPr>
          <a:xfrm>
            <a:off x="1572527" y="2598409"/>
            <a:ext cx="6925780" cy="4259591"/>
          </a:xfrm>
          <a:prstGeom prst="rect">
            <a:avLst/>
          </a:prstGeom>
        </p:spPr>
      </p:pic>
      <p:pic>
        <p:nvPicPr>
          <p:cNvPr id="5" name="Grafik 4">
            <a:extLst>
              <a:ext uri="{FF2B5EF4-FFF2-40B4-BE49-F238E27FC236}">
                <a16:creationId xmlns:a16="http://schemas.microsoft.com/office/drawing/2014/main" id="{D5DE591A-FA88-0DD3-B70F-D20F8142A7E9}"/>
              </a:ext>
            </a:extLst>
          </p:cNvPr>
          <p:cNvPicPr>
            <a:picLocks noChangeAspect="1"/>
          </p:cNvPicPr>
          <p:nvPr/>
        </p:nvPicPr>
        <p:blipFill>
          <a:blip r:embed="rId4"/>
          <a:stretch>
            <a:fillRect/>
          </a:stretch>
        </p:blipFill>
        <p:spPr>
          <a:xfrm>
            <a:off x="9291483" y="4444893"/>
            <a:ext cx="2334248" cy="2413107"/>
          </a:xfrm>
          <a:prstGeom prst="rect">
            <a:avLst/>
          </a:prstGeom>
        </p:spPr>
      </p:pic>
      <p:pic>
        <p:nvPicPr>
          <p:cNvPr id="4098" name="Picture 2" descr="High Quality When looking for Blank Meme Template">
            <a:extLst>
              <a:ext uri="{FF2B5EF4-FFF2-40B4-BE49-F238E27FC236}">
                <a16:creationId xmlns:a16="http://schemas.microsoft.com/office/drawing/2014/main" id="{B601DCBD-329E-0A85-F6CD-EE48BC3166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1928" y="1403860"/>
            <a:ext cx="3576699" cy="2417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336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9C55B-2B20-0D20-8A54-1110D6028DBC}"/>
            </a:ext>
          </a:extLst>
        </p:cNvPr>
        <p:cNvGrpSpPr/>
        <p:nvPr/>
      </p:nvGrpSpPr>
      <p:grpSpPr>
        <a:xfrm>
          <a:off x="0" y="0"/>
          <a:ext cx="0" cy="0"/>
          <a:chOff x="0" y="0"/>
          <a:chExt cx="0" cy="0"/>
        </a:xfrm>
      </p:grpSpPr>
      <p:sp>
        <p:nvSpPr>
          <p:cNvPr id="6" name="Textplatzhalter 2">
            <a:extLst>
              <a:ext uri="{FF2B5EF4-FFF2-40B4-BE49-F238E27FC236}">
                <a16:creationId xmlns:a16="http://schemas.microsoft.com/office/drawing/2014/main" id="{91984476-A1EC-FC92-DB69-A8764D4C7329}"/>
              </a:ext>
            </a:extLst>
          </p:cNvPr>
          <p:cNvSpPr txBox="1">
            <a:spLocks/>
          </p:cNvSpPr>
          <p:nvPr/>
        </p:nvSpPr>
        <p:spPr>
          <a:xfrm>
            <a:off x="2156011" y="1352042"/>
            <a:ext cx="6107790" cy="124636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de-DE" sz="4000" dirty="0"/>
              <a:t>Viewcluster</a:t>
            </a:r>
          </a:p>
        </p:txBody>
      </p:sp>
      <p:pic>
        <p:nvPicPr>
          <p:cNvPr id="4" name="Grafik 3">
            <a:extLst>
              <a:ext uri="{FF2B5EF4-FFF2-40B4-BE49-F238E27FC236}">
                <a16:creationId xmlns:a16="http://schemas.microsoft.com/office/drawing/2014/main" id="{D77789F1-C12A-19C1-E203-3EC07B3976E7}"/>
              </a:ext>
            </a:extLst>
          </p:cNvPr>
          <p:cNvPicPr>
            <a:picLocks noChangeAspect="1"/>
          </p:cNvPicPr>
          <p:nvPr/>
        </p:nvPicPr>
        <p:blipFill>
          <a:blip r:embed="rId3"/>
          <a:stretch>
            <a:fillRect/>
          </a:stretch>
        </p:blipFill>
        <p:spPr>
          <a:xfrm>
            <a:off x="4863580" y="1538724"/>
            <a:ext cx="6800441" cy="5090349"/>
          </a:xfrm>
          <a:prstGeom prst="rect">
            <a:avLst/>
          </a:prstGeom>
        </p:spPr>
      </p:pic>
      <p:pic>
        <p:nvPicPr>
          <p:cNvPr id="2050" name="Picture 2" descr="Party Beer GIF by Justin Gammon">
            <a:extLst>
              <a:ext uri="{FF2B5EF4-FFF2-40B4-BE49-F238E27FC236}">
                <a16:creationId xmlns:a16="http://schemas.microsoft.com/office/drawing/2014/main" id="{59FFB5DD-C4C1-AA24-C441-227543C5CC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7955" y="4076206"/>
            <a:ext cx="2552867" cy="255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135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DE85E-5A82-B1DD-26A8-A38011FFA6F4}"/>
            </a:ext>
          </a:extLst>
        </p:cNvPr>
        <p:cNvGrpSpPr/>
        <p:nvPr/>
      </p:nvGrpSpPr>
      <p:grpSpPr>
        <a:xfrm>
          <a:off x="0" y="0"/>
          <a:ext cx="0" cy="0"/>
          <a:chOff x="0" y="0"/>
          <a:chExt cx="0" cy="0"/>
        </a:xfrm>
      </p:grpSpPr>
      <p:sp>
        <p:nvSpPr>
          <p:cNvPr id="6" name="Textplatzhalter 2">
            <a:extLst>
              <a:ext uri="{FF2B5EF4-FFF2-40B4-BE49-F238E27FC236}">
                <a16:creationId xmlns:a16="http://schemas.microsoft.com/office/drawing/2014/main" id="{73CA9C40-1F93-E45C-8EB4-3E5579CD4A16}"/>
              </a:ext>
            </a:extLst>
          </p:cNvPr>
          <p:cNvSpPr txBox="1">
            <a:spLocks/>
          </p:cNvSpPr>
          <p:nvPr/>
        </p:nvSpPr>
        <p:spPr>
          <a:xfrm>
            <a:off x="2156011" y="1352042"/>
            <a:ext cx="6107790" cy="124636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de-DE" sz="4000" dirty="0"/>
              <a:t>Tabellenpflegegenerator: Viewcluster</a:t>
            </a:r>
          </a:p>
        </p:txBody>
      </p:sp>
      <p:pic>
        <p:nvPicPr>
          <p:cNvPr id="3" name="Grafik 2">
            <a:extLst>
              <a:ext uri="{FF2B5EF4-FFF2-40B4-BE49-F238E27FC236}">
                <a16:creationId xmlns:a16="http://schemas.microsoft.com/office/drawing/2014/main" id="{969C1B0D-DEB5-126B-CE61-5B55324AE5D9}"/>
              </a:ext>
            </a:extLst>
          </p:cNvPr>
          <p:cNvPicPr>
            <a:picLocks noChangeAspect="1"/>
          </p:cNvPicPr>
          <p:nvPr/>
        </p:nvPicPr>
        <p:blipFill>
          <a:blip r:embed="rId3"/>
          <a:stretch>
            <a:fillRect/>
          </a:stretch>
        </p:blipFill>
        <p:spPr>
          <a:xfrm>
            <a:off x="1215157" y="2751180"/>
            <a:ext cx="6873215" cy="3229225"/>
          </a:xfrm>
          <a:prstGeom prst="rect">
            <a:avLst/>
          </a:prstGeom>
        </p:spPr>
      </p:pic>
      <p:pic>
        <p:nvPicPr>
          <p:cNvPr id="1028" name="Picture 4" descr="High Quality Overenthusiastic maintenance worker Blank Meme Template">
            <a:extLst>
              <a:ext uri="{FF2B5EF4-FFF2-40B4-BE49-F238E27FC236}">
                <a16:creationId xmlns:a16="http://schemas.microsoft.com/office/drawing/2014/main" id="{02C291CA-FFAF-78C9-5E3D-49384C82F5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5456" y="1873585"/>
            <a:ext cx="3081065" cy="4106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791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7F51B-A862-E36C-E235-F377BEFDBBE9}"/>
            </a:ext>
          </a:extLst>
        </p:cNvPr>
        <p:cNvGrpSpPr/>
        <p:nvPr/>
      </p:nvGrpSpPr>
      <p:grpSpPr>
        <a:xfrm>
          <a:off x="0" y="0"/>
          <a:ext cx="0" cy="0"/>
          <a:chOff x="0" y="0"/>
          <a:chExt cx="0" cy="0"/>
        </a:xfrm>
      </p:grpSpPr>
      <p:sp>
        <p:nvSpPr>
          <p:cNvPr id="6" name="Textplatzhalter 2">
            <a:extLst>
              <a:ext uri="{FF2B5EF4-FFF2-40B4-BE49-F238E27FC236}">
                <a16:creationId xmlns:a16="http://schemas.microsoft.com/office/drawing/2014/main" id="{3F4EAD08-2A63-D629-2AC1-C0C01292D785}"/>
              </a:ext>
            </a:extLst>
          </p:cNvPr>
          <p:cNvSpPr txBox="1">
            <a:spLocks/>
          </p:cNvSpPr>
          <p:nvPr/>
        </p:nvSpPr>
        <p:spPr>
          <a:xfrm>
            <a:off x="2156011" y="1352042"/>
            <a:ext cx="6107790" cy="124636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de-DE" sz="4000" dirty="0"/>
              <a:t>Viewcluster</a:t>
            </a:r>
          </a:p>
        </p:txBody>
      </p:sp>
      <p:pic>
        <p:nvPicPr>
          <p:cNvPr id="4" name="Grafik 3">
            <a:extLst>
              <a:ext uri="{FF2B5EF4-FFF2-40B4-BE49-F238E27FC236}">
                <a16:creationId xmlns:a16="http://schemas.microsoft.com/office/drawing/2014/main" id="{5BFCA9FA-D649-419C-5B99-AE0B66492FCE}"/>
              </a:ext>
            </a:extLst>
          </p:cNvPr>
          <p:cNvPicPr>
            <a:picLocks noChangeAspect="1"/>
          </p:cNvPicPr>
          <p:nvPr/>
        </p:nvPicPr>
        <p:blipFill>
          <a:blip r:embed="rId3"/>
          <a:stretch>
            <a:fillRect/>
          </a:stretch>
        </p:blipFill>
        <p:spPr>
          <a:xfrm>
            <a:off x="2246878" y="2076958"/>
            <a:ext cx="7258405" cy="6858000"/>
          </a:xfrm>
          <a:prstGeom prst="rect">
            <a:avLst/>
          </a:prstGeom>
        </p:spPr>
      </p:pic>
      <p:pic>
        <p:nvPicPr>
          <p:cNvPr id="3074" name="Picture 2">
            <a:extLst>
              <a:ext uri="{FF2B5EF4-FFF2-40B4-BE49-F238E27FC236}">
                <a16:creationId xmlns:a16="http://schemas.microsoft.com/office/drawing/2014/main" id="{745C08E5-E2DD-8859-3BBA-C76E91E055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1930" y="4565857"/>
            <a:ext cx="3230537" cy="2292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163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9F7963-6FA8-33E6-04F2-E879743FBC71}"/>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51443800-7016-B936-F2B5-3225BD47C861}"/>
              </a:ext>
            </a:extLst>
          </p:cNvPr>
          <p:cNvSpPr>
            <a:spLocks noGrp="1"/>
          </p:cNvSpPr>
          <p:nvPr>
            <p:ph type="body" idx="1"/>
          </p:nvPr>
        </p:nvSpPr>
        <p:spPr>
          <a:xfrm>
            <a:off x="6427592" y="530240"/>
            <a:ext cx="6107790" cy="1246367"/>
          </a:xfrm>
        </p:spPr>
        <p:txBody>
          <a:bodyPr>
            <a:normAutofit/>
          </a:bodyPr>
          <a:lstStyle/>
          <a:p>
            <a:r>
              <a:rPr lang="de-DE" sz="4000" dirty="0"/>
              <a:t>SUBSCREEN</a:t>
            </a:r>
          </a:p>
        </p:txBody>
      </p:sp>
      <p:pic>
        <p:nvPicPr>
          <p:cNvPr id="1026" name="Picture 2">
            <a:extLst>
              <a:ext uri="{FF2B5EF4-FFF2-40B4-BE49-F238E27FC236}">
                <a16:creationId xmlns:a16="http://schemas.microsoft.com/office/drawing/2014/main" id="{542CF477-ACD2-9C18-F0E2-C9177E4B09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053" y="1338010"/>
            <a:ext cx="7049284" cy="5404242"/>
          </a:xfrm>
          <a:prstGeom prst="rect">
            <a:avLst/>
          </a:prstGeom>
          <a:noFill/>
          <a:extLst>
            <a:ext uri="{909E8E84-426E-40DD-AFC4-6F175D3DCCD1}">
              <a14:hiddenFill xmlns:a14="http://schemas.microsoft.com/office/drawing/2010/main">
                <a:solidFill>
                  <a:srgbClr val="FFFFFF"/>
                </a:solidFill>
              </a14:hiddenFill>
            </a:ext>
          </a:extLst>
        </p:spPr>
      </p:pic>
      <p:sp>
        <p:nvSpPr>
          <p:cNvPr id="2" name="Sprechblase: rechteckig mit abgerundeten Ecken 1">
            <a:extLst>
              <a:ext uri="{FF2B5EF4-FFF2-40B4-BE49-F238E27FC236}">
                <a16:creationId xmlns:a16="http://schemas.microsoft.com/office/drawing/2014/main" id="{F689F061-CD5E-5252-6627-1A596A64F791}"/>
              </a:ext>
            </a:extLst>
          </p:cNvPr>
          <p:cNvSpPr/>
          <p:nvPr/>
        </p:nvSpPr>
        <p:spPr>
          <a:xfrm>
            <a:off x="8692587" y="4664597"/>
            <a:ext cx="2766350" cy="1246367"/>
          </a:xfrm>
          <a:prstGeom prst="wedgeRoundRectCallout">
            <a:avLst>
              <a:gd name="adj1" fmla="val -106189"/>
              <a:gd name="adj2" fmla="val -4987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800" b="1" dirty="0"/>
              <a:t>SAP-Hinweis 324687</a:t>
            </a:r>
          </a:p>
        </p:txBody>
      </p:sp>
      <p:pic>
        <p:nvPicPr>
          <p:cNvPr id="5" name="Grafik 4">
            <a:extLst>
              <a:ext uri="{FF2B5EF4-FFF2-40B4-BE49-F238E27FC236}">
                <a16:creationId xmlns:a16="http://schemas.microsoft.com/office/drawing/2014/main" id="{1A16869C-F68C-FCF5-265D-C23967E2781B}"/>
              </a:ext>
            </a:extLst>
          </p:cNvPr>
          <p:cNvPicPr>
            <a:picLocks noChangeAspect="1"/>
          </p:cNvPicPr>
          <p:nvPr/>
        </p:nvPicPr>
        <p:blipFill>
          <a:blip r:embed="rId4"/>
          <a:stretch>
            <a:fillRect/>
          </a:stretch>
        </p:blipFill>
        <p:spPr>
          <a:xfrm>
            <a:off x="3280647" y="4534422"/>
            <a:ext cx="1259834" cy="1285900"/>
          </a:xfrm>
          <a:prstGeom prst="rect">
            <a:avLst/>
          </a:prstGeom>
        </p:spPr>
      </p:pic>
    </p:spTree>
    <p:extLst>
      <p:ext uri="{BB962C8B-B14F-4D97-AF65-F5344CB8AC3E}">
        <p14:creationId xmlns:p14="http://schemas.microsoft.com/office/powerpoint/2010/main" val="874097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90CE54-54BF-8AAC-D9FB-D5B11AC5D960}"/>
              </a:ext>
            </a:extLst>
          </p:cNvPr>
          <p:cNvSpPr>
            <a:spLocks noGrp="1"/>
          </p:cNvSpPr>
          <p:nvPr>
            <p:ph type="title"/>
          </p:nvPr>
        </p:nvSpPr>
        <p:spPr>
          <a:xfrm>
            <a:off x="1861278" y="1078821"/>
            <a:ext cx="10178322" cy="896109"/>
          </a:xfrm>
        </p:spPr>
        <p:txBody>
          <a:bodyPr/>
          <a:lstStyle/>
          <a:p>
            <a:r>
              <a:rPr lang="de-DE" dirty="0"/>
              <a:t>Agenda</a:t>
            </a:r>
          </a:p>
        </p:txBody>
      </p:sp>
      <p:sp>
        <p:nvSpPr>
          <p:cNvPr id="3" name="Inhaltsplatzhalter 2">
            <a:extLst>
              <a:ext uri="{FF2B5EF4-FFF2-40B4-BE49-F238E27FC236}">
                <a16:creationId xmlns:a16="http://schemas.microsoft.com/office/drawing/2014/main" id="{3C53F30F-7807-DFF5-1673-572E444DE31F}"/>
              </a:ext>
            </a:extLst>
          </p:cNvPr>
          <p:cNvSpPr>
            <a:spLocks noGrp="1"/>
          </p:cNvSpPr>
          <p:nvPr>
            <p:ph idx="1"/>
          </p:nvPr>
        </p:nvSpPr>
        <p:spPr>
          <a:xfrm>
            <a:off x="12573803" y="2564526"/>
            <a:ext cx="10178322" cy="2553738"/>
          </a:xfrm>
        </p:spPr>
        <p:txBody>
          <a:bodyPr>
            <a:normAutofit fontScale="70000" lnSpcReduction="20000"/>
          </a:bodyPr>
          <a:lstStyle/>
          <a:p>
            <a:r>
              <a:rPr lang="de-DE" dirty="0"/>
              <a:t>Container &amp; Controls</a:t>
            </a:r>
          </a:p>
          <a:p>
            <a:r>
              <a:rPr lang="de-DE" dirty="0"/>
              <a:t>Subscreen-Bereiche</a:t>
            </a:r>
          </a:p>
          <a:p>
            <a:r>
              <a:rPr lang="de-DE" dirty="0" err="1"/>
              <a:t>Dirty-Assign</a:t>
            </a:r>
            <a:r>
              <a:rPr lang="de-DE" dirty="0"/>
              <a:t>/ Programmlokale Klassen</a:t>
            </a:r>
          </a:p>
          <a:p>
            <a:r>
              <a:rPr lang="de-DE" dirty="0"/>
              <a:t>Leerzeichen und Doppelpunkte</a:t>
            </a:r>
          </a:p>
          <a:p>
            <a:r>
              <a:rPr lang="de-DE" dirty="0"/>
              <a:t>Kontextmenüs/ </a:t>
            </a:r>
            <a:r>
              <a:rPr lang="de-DE" dirty="0" err="1"/>
              <a:t>Minesweeper</a:t>
            </a:r>
            <a:endParaRPr lang="de-DE" dirty="0"/>
          </a:p>
          <a:p>
            <a:r>
              <a:rPr lang="de-DE" dirty="0"/>
              <a:t>Shortdumps</a:t>
            </a:r>
          </a:p>
          <a:p>
            <a:r>
              <a:rPr lang="de-DE" dirty="0"/>
              <a:t>ABAP Quines</a:t>
            </a:r>
          </a:p>
          <a:p>
            <a:r>
              <a:rPr lang="de-DE" dirty="0"/>
              <a:t>Verfall der Lizenz am 31.12.9999</a:t>
            </a:r>
          </a:p>
          <a:p>
            <a:r>
              <a:rPr lang="de-DE" dirty="0"/>
              <a:t>Einzeiler</a:t>
            </a:r>
          </a:p>
        </p:txBody>
      </p:sp>
      <p:pic>
        <p:nvPicPr>
          <p:cNvPr id="15362" name="Picture 2">
            <a:extLst>
              <a:ext uri="{FF2B5EF4-FFF2-40B4-BE49-F238E27FC236}">
                <a16:creationId xmlns:a16="http://schemas.microsoft.com/office/drawing/2014/main" id="{AFC090D7-2907-4059-1D74-FD19A527E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140" y="2158340"/>
            <a:ext cx="5592246" cy="3804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5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218DF21-DEF4-1DC7-8A37-5BB744295270}"/>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35543F92-5A64-EBAE-6C37-532DE0655DAC}"/>
              </a:ext>
            </a:extLst>
          </p:cNvPr>
          <p:cNvSpPr>
            <a:spLocks noGrp="1"/>
          </p:cNvSpPr>
          <p:nvPr>
            <p:ph type="body" idx="1"/>
          </p:nvPr>
        </p:nvSpPr>
        <p:spPr>
          <a:xfrm>
            <a:off x="2191258" y="2347465"/>
            <a:ext cx="7022190" cy="1246367"/>
          </a:xfrm>
        </p:spPr>
        <p:txBody>
          <a:bodyPr>
            <a:normAutofit/>
          </a:bodyPr>
          <a:lstStyle/>
          <a:p>
            <a:r>
              <a:rPr lang="de-DE" sz="4000" dirty="0"/>
              <a:t>DIRTY-ASSIGN</a:t>
            </a:r>
          </a:p>
        </p:txBody>
      </p:sp>
      <p:pic>
        <p:nvPicPr>
          <p:cNvPr id="1026" name="Picture 2" descr="a man is smiling while talking on a telephone with the words tell me more written below him .">
            <a:extLst>
              <a:ext uri="{FF2B5EF4-FFF2-40B4-BE49-F238E27FC236}">
                <a16:creationId xmlns:a16="http://schemas.microsoft.com/office/drawing/2014/main" id="{153496DE-AE01-74D5-CA2F-7522CAD66A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7857" y="1698950"/>
            <a:ext cx="4160573" cy="3122746"/>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3D7EFA14-C77E-FC47-7E5A-6F3164F9222F}"/>
              </a:ext>
            </a:extLst>
          </p:cNvPr>
          <p:cNvSpPr txBox="1"/>
          <p:nvPr/>
        </p:nvSpPr>
        <p:spPr>
          <a:xfrm>
            <a:off x="2191258" y="4306682"/>
            <a:ext cx="9931078" cy="1938992"/>
          </a:xfrm>
          <a:prstGeom prst="rect">
            <a:avLst/>
          </a:prstGeom>
          <a:noFill/>
        </p:spPr>
        <p:txBody>
          <a:bodyPr wrap="square" rtlCol="0">
            <a:spAutoFit/>
          </a:bodyPr>
          <a:lstStyle/>
          <a:p>
            <a:r>
              <a:rPr lang="de-DE" sz="4000" b="1" dirty="0">
                <a:solidFill>
                  <a:schemeClr val="bg1"/>
                </a:solidFill>
                <a:latin typeface="72 Monospace" panose="020B0509030603020204" pitchFamily="49" charset="0"/>
                <a:cs typeface="72 Monospace" panose="020B0509030603020204" pitchFamily="49" charset="0"/>
              </a:rPr>
              <a:t>ASSIGN </a:t>
            </a:r>
          </a:p>
          <a:p>
            <a:r>
              <a:rPr lang="de-DE" sz="4000" b="1" dirty="0">
                <a:solidFill>
                  <a:schemeClr val="bg1"/>
                </a:solidFill>
                <a:latin typeface="72 Monospace" panose="020B0509030603020204" pitchFamily="49" charset="0"/>
                <a:cs typeface="72 Monospace" panose="020B0509030603020204" pitchFamily="49" charset="0"/>
              </a:rPr>
              <a:t>('(SAPMV45A)XVBAP')</a:t>
            </a:r>
            <a:br>
              <a:rPr lang="de-DE" sz="4000" b="1" dirty="0">
                <a:solidFill>
                  <a:schemeClr val="bg1"/>
                </a:solidFill>
                <a:latin typeface="72 Monospace" panose="020B0509030603020204" pitchFamily="49" charset="0"/>
                <a:cs typeface="72 Monospace" panose="020B0509030603020204" pitchFamily="49" charset="0"/>
              </a:rPr>
            </a:br>
            <a:r>
              <a:rPr lang="de-DE" sz="4000" b="1" dirty="0">
                <a:solidFill>
                  <a:schemeClr val="bg1"/>
                </a:solidFill>
                <a:latin typeface="72 Monospace" panose="020B0509030603020204" pitchFamily="49" charset="0"/>
                <a:cs typeface="72 Monospace" panose="020B0509030603020204" pitchFamily="49" charset="0"/>
              </a:rPr>
              <a:t>TO FIELD-SYMBOL(&lt;</a:t>
            </a:r>
            <a:r>
              <a:rPr lang="de-DE" sz="4000" b="1" dirty="0" err="1">
                <a:solidFill>
                  <a:schemeClr val="bg1"/>
                </a:solidFill>
                <a:latin typeface="72 Monospace" panose="020B0509030603020204" pitchFamily="49" charset="0"/>
                <a:cs typeface="72 Monospace" panose="020B0509030603020204" pitchFamily="49" charset="0"/>
              </a:rPr>
              <a:t>xvbap</a:t>
            </a:r>
            <a:r>
              <a:rPr lang="de-DE" sz="4000" b="1" dirty="0">
                <a:solidFill>
                  <a:schemeClr val="bg1"/>
                </a:solidFill>
                <a:latin typeface="72 Monospace" panose="020B0509030603020204" pitchFamily="49" charset="0"/>
                <a:cs typeface="72 Monospace" panose="020B0509030603020204" pitchFamily="49" charset="0"/>
              </a:rPr>
              <a:t>&gt;).</a:t>
            </a:r>
          </a:p>
        </p:txBody>
      </p:sp>
    </p:spTree>
    <p:extLst>
      <p:ext uri="{BB962C8B-B14F-4D97-AF65-F5344CB8AC3E}">
        <p14:creationId xmlns:p14="http://schemas.microsoft.com/office/powerpoint/2010/main" val="346531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8C35572-B5CB-36DF-0FAB-0E3D2B66249E}"/>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28E7606E-7F85-60EB-9829-5B53E8529709}"/>
              </a:ext>
            </a:extLst>
          </p:cNvPr>
          <p:cNvSpPr>
            <a:spLocks noGrp="1"/>
          </p:cNvSpPr>
          <p:nvPr>
            <p:ph type="body" idx="1"/>
          </p:nvPr>
        </p:nvSpPr>
        <p:spPr>
          <a:xfrm>
            <a:off x="2191258" y="2347465"/>
            <a:ext cx="7022190" cy="1246367"/>
          </a:xfrm>
        </p:spPr>
        <p:txBody>
          <a:bodyPr>
            <a:normAutofit lnSpcReduction="10000"/>
          </a:bodyPr>
          <a:lstStyle/>
          <a:p>
            <a:r>
              <a:rPr lang="de-DE" sz="4000" dirty="0"/>
              <a:t>ACCESS </a:t>
            </a:r>
            <a:r>
              <a:rPr lang="de-DE" sz="4000" dirty="0" err="1"/>
              <a:t>Local</a:t>
            </a:r>
            <a:r>
              <a:rPr lang="de-DE" sz="4000" dirty="0"/>
              <a:t> Classes</a:t>
            </a:r>
          </a:p>
        </p:txBody>
      </p:sp>
      <p:pic>
        <p:nvPicPr>
          <p:cNvPr id="2052" name="Picture 4" descr="fry from futurama says &quot; and it 's all thanks to the books at my local library .. &quot;">
            <a:extLst>
              <a:ext uri="{FF2B5EF4-FFF2-40B4-BE49-F238E27FC236}">
                <a16:creationId xmlns:a16="http://schemas.microsoft.com/office/drawing/2014/main" id="{402C5769-8143-B61F-C522-64A96677D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9115" y="2347465"/>
            <a:ext cx="3174319" cy="2380740"/>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CF700773-F3B3-2C79-C003-257EBB1D7236}"/>
              </a:ext>
            </a:extLst>
          </p:cNvPr>
          <p:cNvSpPr txBox="1"/>
          <p:nvPr/>
        </p:nvSpPr>
        <p:spPr>
          <a:xfrm>
            <a:off x="1805650" y="4822179"/>
            <a:ext cx="10849121" cy="1815882"/>
          </a:xfrm>
          <a:prstGeom prst="rect">
            <a:avLst/>
          </a:prstGeom>
          <a:noFill/>
        </p:spPr>
        <p:txBody>
          <a:bodyPr wrap="square" rtlCol="0">
            <a:spAutoFit/>
          </a:bodyPr>
          <a:lstStyle/>
          <a:p>
            <a:r>
              <a:rPr lang="de-DE" sz="1800" dirty="0">
                <a:solidFill>
                  <a:srgbClr val="000000"/>
                </a:solidFill>
                <a:effectLst/>
                <a:latin typeface="Source Code Pro" panose="020B0509030403020204" pitchFamily="49" charset="0"/>
              </a:rPr>
              <a:t>  </a:t>
            </a:r>
            <a:r>
              <a:rPr lang="de-DE" sz="1800" dirty="0">
                <a:solidFill>
                  <a:srgbClr val="0000FF"/>
                </a:solidFill>
                <a:effectLst/>
                <a:latin typeface="Source Code Pro" panose="020B0509030403020204" pitchFamily="49" charset="0"/>
              </a:rPr>
              <a:t>DATA</a:t>
            </a:r>
            <a:r>
              <a:rPr lang="de-DE" sz="1800" dirty="0">
                <a:solidFill>
                  <a:srgbClr val="800080"/>
                </a:solidFill>
                <a:effectLst/>
                <a:latin typeface="Source Code Pro" panose="020B0509030403020204" pitchFamily="49" charset="0"/>
              </a:rPr>
              <a:t>(</a:t>
            </a:r>
            <a:r>
              <a:rPr lang="de-DE" sz="1800" dirty="0" err="1">
                <a:solidFill>
                  <a:srgbClr val="000000"/>
                </a:solidFill>
                <a:effectLst/>
                <a:latin typeface="Source Code Pro" panose="020B0509030403020204" pitchFamily="49" charset="0"/>
              </a:rPr>
              <a:t>local_classname</a:t>
            </a:r>
            <a:r>
              <a:rPr lang="de-DE" sz="1800" dirty="0">
                <a:solidFill>
                  <a:srgbClr val="800080"/>
                </a:solidFill>
                <a:effectLst/>
                <a:latin typeface="Source Code Pro" panose="020B0509030403020204" pitchFamily="49" charset="0"/>
              </a:rPr>
              <a:t>) = </a:t>
            </a:r>
            <a:r>
              <a:rPr lang="de-DE" sz="1800" dirty="0">
                <a:solidFill>
                  <a:srgbClr val="000000"/>
                </a:solidFill>
                <a:effectLst/>
                <a:latin typeface="Source Code Pro" panose="020B0509030403020204" pitchFamily="49" charset="0"/>
              </a:rPr>
              <a:t>|\\PROGRAM={ </a:t>
            </a:r>
            <a:r>
              <a:rPr lang="de-DE" sz="1800" dirty="0" err="1">
                <a:solidFill>
                  <a:srgbClr val="000000"/>
                </a:solidFill>
                <a:effectLst/>
                <a:latin typeface="Source Code Pro" panose="020B0509030403020204" pitchFamily="49" charset="0"/>
              </a:rPr>
              <a:t>p_repid</a:t>
            </a:r>
            <a:r>
              <a:rPr lang="de-DE" sz="1800" dirty="0">
                <a:solidFill>
                  <a:srgbClr val="000000"/>
                </a:solidFill>
                <a:effectLst/>
                <a:latin typeface="Source Code Pro" panose="020B0509030403020204" pitchFamily="49" charset="0"/>
              </a:rPr>
              <a:t> } \\CLASS={ </a:t>
            </a:r>
            <a:r>
              <a:rPr lang="de-DE" sz="1800" dirty="0" err="1">
                <a:solidFill>
                  <a:srgbClr val="000000"/>
                </a:solidFill>
                <a:effectLst/>
                <a:latin typeface="Source Code Pro" panose="020B0509030403020204" pitchFamily="49" charset="0"/>
              </a:rPr>
              <a:t>classname</a:t>
            </a:r>
            <a:r>
              <a:rPr lang="de-DE" sz="1800" dirty="0">
                <a:solidFill>
                  <a:srgbClr val="000000"/>
                </a:solidFill>
                <a:effectLst/>
                <a:latin typeface="Source Code Pro" panose="020B0509030403020204" pitchFamily="49" charset="0"/>
              </a:rPr>
              <a:t> }|</a:t>
            </a:r>
            <a:r>
              <a:rPr lang="de-DE" sz="1800" dirty="0">
                <a:solidFill>
                  <a:srgbClr val="800080"/>
                </a:solidFill>
                <a:effectLst/>
                <a:latin typeface="Source Code Pro" panose="020B0509030403020204" pitchFamily="49" charset="0"/>
              </a:rPr>
              <a:t>.</a:t>
            </a:r>
            <a:br>
              <a:rPr lang="de-DE" sz="1800" dirty="0">
                <a:solidFill>
                  <a:srgbClr val="000000"/>
                </a:solidFill>
                <a:effectLst/>
                <a:latin typeface="Source Code Pro" panose="020B0509030403020204" pitchFamily="49" charset="0"/>
              </a:rPr>
            </a:br>
            <a:r>
              <a:rPr lang="de-DE" sz="1800" dirty="0">
                <a:solidFill>
                  <a:srgbClr val="000000"/>
                </a:solidFill>
                <a:effectLst/>
                <a:latin typeface="Source Code Pro" panose="020B0509030403020204" pitchFamily="49" charset="0"/>
              </a:rPr>
              <a:t>  </a:t>
            </a:r>
            <a:r>
              <a:rPr lang="de-DE" sz="1800" dirty="0">
                <a:solidFill>
                  <a:srgbClr val="0000FF"/>
                </a:solidFill>
                <a:effectLst/>
                <a:latin typeface="Source Code Pro" panose="020B0509030403020204" pitchFamily="49" charset="0"/>
              </a:rPr>
              <a:t>DATA </a:t>
            </a:r>
            <a:r>
              <a:rPr lang="de-DE" sz="1800" dirty="0" err="1">
                <a:solidFill>
                  <a:srgbClr val="000000"/>
                </a:solidFill>
                <a:effectLst/>
                <a:latin typeface="Source Code Pro" panose="020B0509030403020204" pitchFamily="49" charset="0"/>
              </a:rPr>
              <a:t>r_object</a:t>
            </a:r>
            <a:r>
              <a:rPr lang="de-DE" sz="1800" dirty="0">
                <a:solidFill>
                  <a:srgbClr val="000000"/>
                </a:solidFill>
                <a:effectLst/>
                <a:latin typeface="Source Code Pro" panose="020B0509030403020204" pitchFamily="49" charset="0"/>
              </a:rPr>
              <a:t>  </a:t>
            </a:r>
            <a:r>
              <a:rPr lang="de-DE" sz="1800" dirty="0">
                <a:solidFill>
                  <a:srgbClr val="0000FF"/>
                </a:solidFill>
                <a:effectLst/>
                <a:latin typeface="Source Code Pro" panose="020B0509030403020204" pitchFamily="49" charset="0"/>
              </a:rPr>
              <a:t>TYPE REF TO </a:t>
            </a:r>
            <a:r>
              <a:rPr lang="de-DE" sz="1800" dirty="0" err="1">
                <a:solidFill>
                  <a:srgbClr val="000000"/>
                </a:solidFill>
                <a:effectLst/>
                <a:latin typeface="Source Code Pro" panose="020B0509030403020204" pitchFamily="49" charset="0"/>
              </a:rPr>
              <a:t>object</a:t>
            </a:r>
            <a:r>
              <a:rPr lang="de-DE" sz="1800" dirty="0">
                <a:solidFill>
                  <a:srgbClr val="800080"/>
                </a:solidFill>
                <a:effectLst/>
                <a:latin typeface="Source Code Pro" panose="020B0509030403020204" pitchFamily="49" charset="0"/>
              </a:rPr>
              <a:t>.</a:t>
            </a:r>
            <a:br>
              <a:rPr lang="de-DE" sz="1800" dirty="0">
                <a:solidFill>
                  <a:srgbClr val="000000"/>
                </a:solidFill>
                <a:effectLst/>
                <a:latin typeface="Source Code Pro" panose="020B0509030403020204" pitchFamily="49" charset="0"/>
              </a:rPr>
            </a:br>
            <a:r>
              <a:rPr lang="de-DE" sz="1800" dirty="0">
                <a:solidFill>
                  <a:srgbClr val="000000"/>
                </a:solidFill>
                <a:effectLst/>
                <a:latin typeface="Source Code Pro" panose="020B0509030403020204" pitchFamily="49" charset="0"/>
              </a:rPr>
              <a:t>  </a:t>
            </a:r>
            <a:r>
              <a:rPr lang="de-DE" sz="1800" dirty="0">
                <a:solidFill>
                  <a:srgbClr val="0000FF"/>
                </a:solidFill>
                <a:effectLst/>
                <a:latin typeface="Source Code Pro" panose="020B0509030403020204" pitchFamily="49" charset="0"/>
              </a:rPr>
              <a:t>CREATE </a:t>
            </a:r>
            <a:r>
              <a:rPr lang="de-DE" sz="1800" dirty="0">
                <a:solidFill>
                  <a:srgbClr val="000000"/>
                </a:solidFill>
                <a:effectLst/>
                <a:latin typeface="Source Code Pro" panose="020B0509030403020204" pitchFamily="49" charset="0"/>
              </a:rPr>
              <a:t>OBJECT </a:t>
            </a:r>
            <a:r>
              <a:rPr lang="de-DE" sz="1800" dirty="0" err="1">
                <a:solidFill>
                  <a:srgbClr val="000000"/>
                </a:solidFill>
                <a:effectLst/>
                <a:latin typeface="Source Code Pro" panose="020B0509030403020204" pitchFamily="49" charset="0"/>
              </a:rPr>
              <a:t>r_object</a:t>
            </a:r>
            <a:r>
              <a:rPr lang="de-DE" sz="1800" dirty="0">
                <a:solidFill>
                  <a:srgbClr val="000000"/>
                </a:solidFill>
                <a:effectLst/>
                <a:latin typeface="Source Code Pro" panose="020B0509030403020204" pitchFamily="49" charset="0"/>
              </a:rPr>
              <a:t> </a:t>
            </a:r>
            <a:r>
              <a:rPr lang="de-DE" sz="1800" dirty="0">
                <a:solidFill>
                  <a:srgbClr val="0000FF"/>
                </a:solidFill>
                <a:effectLst/>
                <a:latin typeface="Source Code Pro" panose="020B0509030403020204" pitchFamily="49" charset="0"/>
              </a:rPr>
              <a:t>TYPE </a:t>
            </a:r>
            <a:r>
              <a:rPr lang="de-DE" sz="1800" dirty="0">
                <a:solidFill>
                  <a:srgbClr val="800080"/>
                </a:solidFill>
                <a:effectLst/>
                <a:latin typeface="Source Code Pro" panose="020B0509030403020204" pitchFamily="49" charset="0"/>
              </a:rPr>
              <a:t>(</a:t>
            </a:r>
            <a:r>
              <a:rPr lang="de-DE" sz="1800" dirty="0" err="1">
                <a:solidFill>
                  <a:srgbClr val="000000"/>
                </a:solidFill>
                <a:effectLst/>
                <a:latin typeface="Source Code Pro" panose="020B0509030403020204" pitchFamily="49" charset="0"/>
              </a:rPr>
              <a:t>local_classname</a:t>
            </a:r>
            <a:r>
              <a:rPr lang="de-DE" sz="1800" dirty="0">
                <a:solidFill>
                  <a:srgbClr val="800080"/>
                </a:solidFill>
                <a:effectLst/>
                <a:latin typeface="Source Code Pro" panose="020B0509030403020204" pitchFamily="49" charset="0"/>
              </a:rPr>
              <a:t>).</a:t>
            </a:r>
            <a:br>
              <a:rPr lang="de-DE" sz="1800" dirty="0">
                <a:solidFill>
                  <a:srgbClr val="000000"/>
                </a:solidFill>
                <a:effectLst/>
                <a:latin typeface="Source Code Pro" panose="020B0509030403020204" pitchFamily="49" charset="0"/>
              </a:rPr>
            </a:br>
            <a:r>
              <a:rPr lang="de-DE" sz="1800" dirty="0">
                <a:solidFill>
                  <a:srgbClr val="000000"/>
                </a:solidFill>
                <a:effectLst/>
                <a:latin typeface="Source Code Pro" panose="020B0509030403020204" pitchFamily="49" charset="0"/>
              </a:rPr>
              <a:t>  </a:t>
            </a:r>
            <a:r>
              <a:rPr lang="de-DE" sz="1800" dirty="0">
                <a:solidFill>
                  <a:srgbClr val="0000FF"/>
                </a:solidFill>
                <a:effectLst/>
                <a:latin typeface="Source Code Pro" panose="020B0509030403020204" pitchFamily="49" charset="0"/>
              </a:rPr>
              <a:t>CALL METHOD </a:t>
            </a:r>
            <a:r>
              <a:rPr lang="de-DE" sz="1800" dirty="0" err="1">
                <a:solidFill>
                  <a:srgbClr val="000000"/>
                </a:solidFill>
                <a:effectLst/>
                <a:latin typeface="Source Code Pro" panose="020B0509030403020204" pitchFamily="49" charset="0"/>
              </a:rPr>
              <a:t>r_object</a:t>
            </a:r>
            <a:r>
              <a:rPr lang="de-DE" sz="1800" dirty="0">
                <a:solidFill>
                  <a:srgbClr val="808080"/>
                </a:solidFill>
                <a:effectLst/>
                <a:latin typeface="Source Code Pro" panose="020B0509030403020204" pitchFamily="49" charset="0"/>
              </a:rPr>
              <a:t>-&gt;</a:t>
            </a:r>
            <a:r>
              <a:rPr lang="de-DE" sz="1800" dirty="0">
                <a:solidFill>
                  <a:srgbClr val="000000"/>
                </a:solidFill>
                <a:effectLst/>
                <a:latin typeface="Source Code Pro" panose="020B0509030403020204" pitchFamily="49" charset="0"/>
              </a:rPr>
              <a:t>('INFO'</a:t>
            </a:r>
            <a:r>
              <a:rPr lang="de-DE" sz="1800" dirty="0">
                <a:solidFill>
                  <a:srgbClr val="800080"/>
                </a:solidFill>
                <a:effectLst/>
                <a:latin typeface="Source Code Pro" panose="020B0509030403020204" pitchFamily="49" charset="0"/>
              </a:rPr>
              <a:t>) </a:t>
            </a:r>
            <a:r>
              <a:rPr lang="de-DE" sz="1800" dirty="0">
                <a:solidFill>
                  <a:srgbClr val="000000"/>
                </a:solidFill>
                <a:effectLst/>
                <a:latin typeface="Source Code Pro" panose="020B0509030403020204" pitchFamily="49" charset="0"/>
              </a:rPr>
              <a:t>RECEIVING </a:t>
            </a:r>
            <a:r>
              <a:rPr lang="de-DE" sz="1800" dirty="0" err="1">
                <a:solidFill>
                  <a:srgbClr val="0000FF"/>
                </a:solidFill>
                <a:effectLst/>
                <a:latin typeface="Source Code Pro" panose="020B0509030403020204" pitchFamily="49" charset="0"/>
              </a:rPr>
              <a:t>text</a:t>
            </a:r>
            <a:r>
              <a:rPr lang="de-DE" sz="1800" dirty="0">
                <a:solidFill>
                  <a:srgbClr val="0000FF"/>
                </a:solidFill>
                <a:effectLst/>
                <a:latin typeface="Source Code Pro" panose="020B0509030403020204" pitchFamily="49" charset="0"/>
              </a:rPr>
              <a:t> </a:t>
            </a:r>
            <a:r>
              <a:rPr lang="de-DE" sz="1800" dirty="0">
                <a:solidFill>
                  <a:srgbClr val="800080"/>
                </a:solidFill>
                <a:effectLst/>
                <a:latin typeface="Source Code Pro" panose="020B0509030403020204" pitchFamily="49" charset="0"/>
              </a:rPr>
              <a:t>= </a:t>
            </a:r>
            <a:r>
              <a:rPr lang="de-DE" sz="1800" dirty="0" err="1">
                <a:solidFill>
                  <a:srgbClr val="0000FF"/>
                </a:solidFill>
                <a:effectLst/>
                <a:latin typeface="Source Code Pro" panose="020B0509030403020204" pitchFamily="49" charset="0"/>
              </a:rPr>
              <a:t>text</a:t>
            </a:r>
            <a:r>
              <a:rPr lang="de-DE" sz="1800" dirty="0">
                <a:solidFill>
                  <a:srgbClr val="800080"/>
                </a:solidFill>
                <a:effectLst/>
                <a:latin typeface="Source Code Pro" panose="020B0509030403020204" pitchFamily="49" charset="0"/>
              </a:rPr>
              <a:t>.</a:t>
            </a:r>
            <a:br>
              <a:rPr lang="de-DE" sz="1800" dirty="0">
                <a:solidFill>
                  <a:srgbClr val="000000"/>
                </a:solidFill>
                <a:effectLst/>
                <a:latin typeface="Source Code Pro" panose="020B0509030403020204" pitchFamily="49" charset="0"/>
              </a:rPr>
            </a:br>
            <a:endParaRPr lang="de-DE" sz="4000" b="1" dirty="0">
              <a:solidFill>
                <a:schemeClr val="bg1"/>
              </a:solidFill>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926191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47F3D0-CB32-4A65-4EC3-6FDD00C5C05B}"/>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88524E39-4907-9689-477F-B885344F4308}"/>
              </a:ext>
            </a:extLst>
          </p:cNvPr>
          <p:cNvSpPr>
            <a:spLocks noGrp="1"/>
          </p:cNvSpPr>
          <p:nvPr>
            <p:ph type="body" idx="1"/>
          </p:nvPr>
        </p:nvSpPr>
        <p:spPr>
          <a:xfrm>
            <a:off x="2191258" y="2347465"/>
            <a:ext cx="4545208" cy="1246367"/>
          </a:xfrm>
        </p:spPr>
        <p:txBody>
          <a:bodyPr>
            <a:normAutofit lnSpcReduction="10000"/>
          </a:bodyPr>
          <a:lstStyle/>
          <a:p>
            <a:r>
              <a:rPr lang="de-DE" sz="4000" dirty="0"/>
              <a:t>Brackets and SPACES</a:t>
            </a:r>
          </a:p>
        </p:txBody>
      </p:sp>
      <p:pic>
        <p:nvPicPr>
          <p:cNvPr id="3074" name="Picture 2" descr="a man in a suit and tie is saying &quot; stop being such a drama queen &quot;">
            <a:extLst>
              <a:ext uri="{FF2B5EF4-FFF2-40B4-BE49-F238E27FC236}">
                <a16:creationId xmlns:a16="http://schemas.microsoft.com/office/drawing/2014/main" id="{F124BEB9-BB5F-910F-85F0-8C5B719A2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5948" y="2347465"/>
            <a:ext cx="2544969" cy="2544969"/>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F400CED6-1944-D2F6-8444-82BAD7834608}"/>
              </a:ext>
            </a:extLst>
          </p:cNvPr>
          <p:cNvSpPr txBox="1"/>
          <p:nvPr/>
        </p:nvSpPr>
        <p:spPr>
          <a:xfrm>
            <a:off x="1821083" y="4319077"/>
            <a:ext cx="10370917" cy="1938992"/>
          </a:xfrm>
          <a:prstGeom prst="rect">
            <a:avLst/>
          </a:prstGeom>
          <a:noFill/>
        </p:spPr>
        <p:txBody>
          <a:bodyPr wrap="square">
            <a:spAutoFit/>
          </a:bodyPr>
          <a:lstStyle/>
          <a:p>
            <a:r>
              <a:rPr lang="en-US" sz="2400" dirty="0" err="1">
                <a:solidFill>
                  <a:srgbClr val="000000"/>
                </a:solidFill>
                <a:effectLst/>
                <a:latin typeface="Source Code Pro" panose="020B0509030403020204" pitchFamily="49" charset="0"/>
              </a:rPr>
              <a:t>cl_Demo_output</a:t>
            </a:r>
            <a:r>
              <a:rPr lang="en-US" sz="2400" dirty="0">
                <a:solidFill>
                  <a:srgbClr val="808080"/>
                </a:solidFill>
                <a:effectLst/>
                <a:latin typeface="Source Code Pro" panose="020B0509030403020204" pitchFamily="49" charset="0"/>
              </a:rPr>
              <a:t>=&gt;</a:t>
            </a:r>
            <a:r>
              <a:rPr lang="en-US" sz="2400" dirty="0" err="1">
                <a:solidFill>
                  <a:srgbClr val="000000"/>
                </a:solidFill>
                <a:effectLst/>
                <a:latin typeface="Source Code Pro" panose="020B0509030403020204" pitchFamily="49" charset="0"/>
              </a:rPr>
              <a:t>display_data</a:t>
            </a:r>
            <a:r>
              <a:rPr lang="en-US" sz="2400" dirty="0">
                <a:solidFill>
                  <a:srgbClr val="800080"/>
                </a:solidFill>
                <a:effectLst/>
                <a:latin typeface="Source Code Pro" panose="020B0509030403020204" pitchFamily="49" charset="0"/>
              </a:rPr>
              <a:t>( </a:t>
            </a:r>
            <a:br>
              <a:rPr lang="en-US" sz="2400" dirty="0">
                <a:solidFill>
                  <a:srgbClr val="800080"/>
                </a:solidFill>
                <a:effectLst/>
                <a:latin typeface="Source Code Pro" panose="020B0509030403020204" pitchFamily="49" charset="0"/>
              </a:rPr>
            </a:br>
            <a:r>
              <a:rPr lang="en-US" sz="2400" dirty="0">
                <a:solidFill>
                  <a:srgbClr val="800080"/>
                </a:solidFill>
                <a:effectLst/>
                <a:latin typeface="Source Code Pro" panose="020B0509030403020204" pitchFamily="49" charset="0"/>
              </a:rPr>
              <a:t>  </a:t>
            </a:r>
            <a:r>
              <a:rPr lang="en-US" sz="2400" dirty="0">
                <a:solidFill>
                  <a:srgbClr val="0000FF"/>
                </a:solidFill>
                <a:effectLst/>
                <a:latin typeface="Source Code Pro" panose="020B0509030403020204" pitchFamily="49" charset="0"/>
              </a:rPr>
              <a:t>VALUE </a:t>
            </a:r>
            <a:r>
              <a:rPr lang="en-US" sz="2400" dirty="0">
                <a:solidFill>
                  <a:srgbClr val="000000"/>
                </a:solidFill>
                <a:effectLst/>
                <a:latin typeface="Source Code Pro" panose="020B0509030403020204" pitchFamily="49" charset="0"/>
              </a:rPr>
              <a:t>_tab</a:t>
            </a:r>
            <a:r>
              <a:rPr lang="en-US" sz="2400" dirty="0">
                <a:solidFill>
                  <a:srgbClr val="800080"/>
                </a:solidFill>
                <a:effectLst/>
                <a:latin typeface="Source Code Pro" panose="020B0509030403020204" pitchFamily="49" charset="0"/>
              </a:rPr>
              <a:t>( </a:t>
            </a:r>
            <a:br>
              <a:rPr lang="en-US" sz="2400" dirty="0">
                <a:solidFill>
                  <a:srgbClr val="800080"/>
                </a:solidFill>
                <a:effectLst/>
                <a:latin typeface="Source Code Pro" panose="020B0509030403020204" pitchFamily="49" charset="0"/>
              </a:rPr>
            </a:br>
            <a:r>
              <a:rPr lang="en-US" sz="2400" dirty="0">
                <a:solidFill>
                  <a:srgbClr val="800080"/>
                </a:solidFill>
                <a:effectLst/>
                <a:latin typeface="Source Code Pro" panose="020B0509030403020204" pitchFamily="49" charset="0"/>
              </a:rPr>
              <a:t>   ( </a:t>
            </a:r>
            <a:r>
              <a:rPr lang="en-US" sz="2400" dirty="0">
                <a:solidFill>
                  <a:srgbClr val="000000"/>
                </a:solidFill>
                <a:effectLst/>
                <a:latin typeface="Source Code Pro" panose="020B0509030403020204" pitchFamily="49" charset="0"/>
              </a:rPr>
              <a:t>name  </a:t>
            </a:r>
            <a:r>
              <a:rPr lang="en-US" sz="2400" dirty="0">
                <a:solidFill>
                  <a:srgbClr val="800080"/>
                </a:solidFill>
                <a:effectLst/>
                <a:latin typeface="Source Code Pro" panose="020B0509030403020204" pitchFamily="49" charset="0"/>
              </a:rPr>
              <a:t>= </a:t>
            </a:r>
            <a:r>
              <a:rPr lang="en-US" sz="2400" dirty="0" err="1">
                <a:solidFill>
                  <a:srgbClr val="000000"/>
                </a:solidFill>
                <a:effectLst/>
                <a:latin typeface="Source Code Pro" panose="020B0509030403020204" pitchFamily="49" charset="0"/>
              </a:rPr>
              <a:t>get_user</a:t>
            </a:r>
            <a:r>
              <a:rPr lang="en-US" sz="2400" dirty="0">
                <a:solidFill>
                  <a:srgbClr val="800080"/>
                </a:solidFill>
                <a:effectLst/>
                <a:latin typeface="Source Code Pro" panose="020B0509030403020204" pitchFamily="49" charset="0"/>
              </a:rPr>
              <a:t>( </a:t>
            </a:r>
            <a:r>
              <a:rPr lang="en-US" sz="2400" dirty="0">
                <a:solidFill>
                  <a:srgbClr val="000000"/>
                </a:solidFill>
                <a:effectLst/>
                <a:latin typeface="Source Code Pro" panose="020B0509030403020204" pitchFamily="49" charset="0"/>
              </a:rPr>
              <a:t>CONV #</a:t>
            </a:r>
            <a:r>
              <a:rPr lang="en-US" sz="2400" dirty="0">
                <a:solidFill>
                  <a:srgbClr val="800080"/>
                </a:solidFill>
                <a:effectLst/>
                <a:latin typeface="Source Code Pro" panose="020B0509030403020204" pitchFamily="49" charset="0"/>
              </a:rPr>
              <a:t>( </a:t>
            </a:r>
            <a:r>
              <a:rPr lang="en-US" sz="2400" dirty="0" err="1">
                <a:solidFill>
                  <a:srgbClr val="000000"/>
                </a:solidFill>
                <a:effectLst/>
                <a:latin typeface="Source Code Pro" panose="020B0509030403020204" pitchFamily="49" charset="0"/>
              </a:rPr>
              <a:t>sy</a:t>
            </a:r>
            <a:r>
              <a:rPr lang="en-US" sz="2400" dirty="0">
                <a:solidFill>
                  <a:srgbClr val="808080"/>
                </a:solidFill>
                <a:effectLst/>
                <a:latin typeface="Source Code Pro" panose="020B0509030403020204" pitchFamily="49" charset="0"/>
              </a:rPr>
              <a:t>-</a:t>
            </a:r>
            <a:r>
              <a:rPr lang="en-US" sz="2400" dirty="0">
                <a:solidFill>
                  <a:srgbClr val="000000"/>
                </a:solidFill>
                <a:effectLst/>
                <a:latin typeface="Source Code Pro" panose="020B0509030403020204" pitchFamily="49" charset="0"/>
              </a:rPr>
              <a:t>datum</a:t>
            </a:r>
            <a:r>
              <a:rPr lang="en-US" sz="2400" dirty="0">
                <a:solidFill>
                  <a:srgbClr val="800080"/>
                </a:solidFill>
                <a:effectLst/>
                <a:latin typeface="Source Code Pro" panose="020B0509030403020204" pitchFamily="49" charset="0"/>
              </a:rPr>
              <a:t>(</a:t>
            </a:r>
            <a:r>
              <a:rPr lang="en-US" sz="2400" dirty="0">
                <a:solidFill>
                  <a:srgbClr val="3399FF"/>
                </a:solidFill>
                <a:effectLst/>
                <a:latin typeface="Source Code Pro" panose="020B0509030403020204" pitchFamily="49" charset="0"/>
              </a:rPr>
              <a:t>1</a:t>
            </a:r>
            <a:r>
              <a:rPr lang="en-US" sz="2400" dirty="0">
                <a:solidFill>
                  <a:srgbClr val="800080"/>
                </a:solidFill>
                <a:effectLst/>
                <a:latin typeface="Source Code Pro" panose="020B0509030403020204" pitchFamily="49" charset="0"/>
              </a:rPr>
              <a:t>) ) )</a:t>
            </a:r>
            <a:r>
              <a:rPr lang="en-US" sz="2400" dirty="0">
                <a:solidFill>
                  <a:srgbClr val="000000"/>
                </a:solidFill>
                <a:effectLst/>
                <a:latin typeface="Source Code Pro" panose="020B0509030403020204" pitchFamily="49" charset="0"/>
              </a:rPr>
              <a:t>-name</a:t>
            </a:r>
            <a:r>
              <a:rPr lang="en-US" sz="2400" dirty="0">
                <a:solidFill>
                  <a:srgbClr val="800080"/>
                </a:solidFill>
                <a:effectLst/>
                <a:latin typeface="Source Code Pro" panose="020B0509030403020204" pitchFamily="49" charset="0"/>
              </a:rPr>
              <a:t>(</a:t>
            </a:r>
            <a:r>
              <a:rPr lang="en-US" sz="2400" dirty="0">
                <a:solidFill>
                  <a:srgbClr val="3399FF"/>
                </a:solidFill>
                <a:effectLst/>
                <a:latin typeface="Source Code Pro" panose="020B0509030403020204" pitchFamily="49" charset="0"/>
              </a:rPr>
              <a:t>4</a:t>
            </a:r>
            <a:r>
              <a:rPr lang="en-US" sz="2400" dirty="0">
                <a:solidFill>
                  <a:srgbClr val="800080"/>
                </a:solidFill>
                <a:effectLst/>
                <a:latin typeface="Source Code Pro" panose="020B0509030403020204" pitchFamily="49" charset="0"/>
              </a:rPr>
              <a:t>) </a:t>
            </a:r>
            <a:br>
              <a:rPr lang="en-US" sz="2400" dirty="0">
                <a:solidFill>
                  <a:srgbClr val="800080"/>
                </a:solidFill>
                <a:effectLst/>
                <a:latin typeface="Source Code Pro" panose="020B0509030403020204" pitchFamily="49" charset="0"/>
              </a:rPr>
            </a:br>
            <a:r>
              <a:rPr lang="en-US" sz="2400" dirty="0">
                <a:solidFill>
                  <a:srgbClr val="800080"/>
                </a:solidFill>
                <a:effectLst/>
                <a:latin typeface="Source Code Pro" panose="020B0509030403020204" pitchFamily="49" charset="0"/>
              </a:rPr>
              <a:t>     </a:t>
            </a:r>
            <a:r>
              <a:rPr lang="en-US" sz="2400" dirty="0">
                <a:solidFill>
                  <a:srgbClr val="000000"/>
                </a:solidFill>
                <a:effectLst/>
                <a:latin typeface="Source Code Pro" panose="020B0509030403020204" pitchFamily="49" charset="0"/>
              </a:rPr>
              <a:t>month </a:t>
            </a:r>
            <a:r>
              <a:rPr lang="en-US" sz="2400" dirty="0">
                <a:solidFill>
                  <a:srgbClr val="800080"/>
                </a:solidFill>
                <a:effectLst/>
                <a:latin typeface="Source Code Pro" panose="020B0509030403020204" pitchFamily="49" charset="0"/>
              </a:rPr>
              <a:t>= </a:t>
            </a:r>
            <a:r>
              <a:rPr lang="en-US" sz="2400" dirty="0">
                <a:solidFill>
                  <a:srgbClr val="000000"/>
                </a:solidFill>
                <a:effectLst/>
                <a:latin typeface="Source Code Pro" panose="020B0509030403020204" pitchFamily="49" charset="0"/>
              </a:rPr>
              <a:t>sy</a:t>
            </a:r>
            <a:r>
              <a:rPr lang="en-US" sz="2400" dirty="0">
                <a:solidFill>
                  <a:srgbClr val="808080"/>
                </a:solidFill>
                <a:effectLst/>
                <a:latin typeface="Source Code Pro" panose="020B0509030403020204" pitchFamily="49" charset="0"/>
              </a:rPr>
              <a:t>-</a:t>
            </a:r>
            <a:r>
              <a:rPr lang="en-US" sz="2400" dirty="0">
                <a:solidFill>
                  <a:srgbClr val="000000"/>
                </a:solidFill>
                <a:effectLst/>
                <a:latin typeface="Source Code Pro" panose="020B0509030403020204" pitchFamily="49" charset="0"/>
              </a:rPr>
              <a:t>datum+4</a:t>
            </a:r>
            <a:r>
              <a:rPr lang="en-US" sz="2400" dirty="0">
                <a:solidFill>
                  <a:srgbClr val="800080"/>
                </a:solidFill>
                <a:effectLst/>
                <a:latin typeface="Source Code Pro" panose="020B0509030403020204" pitchFamily="49" charset="0"/>
              </a:rPr>
              <a:t>(</a:t>
            </a:r>
            <a:r>
              <a:rPr lang="en-US" sz="2400" dirty="0">
                <a:solidFill>
                  <a:srgbClr val="3399FF"/>
                </a:solidFill>
                <a:effectLst/>
                <a:latin typeface="Source Code Pro" panose="020B0509030403020204" pitchFamily="49" charset="0"/>
              </a:rPr>
              <a:t>2</a:t>
            </a:r>
            <a:r>
              <a:rPr lang="en-US" sz="2400" dirty="0">
                <a:solidFill>
                  <a:srgbClr val="800080"/>
                </a:solidFill>
                <a:effectLst/>
                <a:latin typeface="Source Code Pro" panose="020B0509030403020204" pitchFamily="49" charset="0"/>
              </a:rPr>
              <a:t>) </a:t>
            </a:r>
            <a:br>
              <a:rPr lang="en-US" sz="2400" dirty="0">
                <a:solidFill>
                  <a:srgbClr val="800080"/>
                </a:solidFill>
                <a:effectLst/>
                <a:latin typeface="Source Code Pro" panose="020B0509030403020204" pitchFamily="49" charset="0"/>
              </a:rPr>
            </a:br>
            <a:r>
              <a:rPr lang="en-US" sz="2400" dirty="0">
                <a:solidFill>
                  <a:srgbClr val="800080"/>
                </a:solidFill>
                <a:effectLst/>
                <a:latin typeface="Source Code Pro" panose="020B0509030403020204" pitchFamily="49" charset="0"/>
              </a:rPr>
              <a:t>     </a:t>
            </a:r>
            <a:r>
              <a:rPr lang="en-US" sz="2400" dirty="0">
                <a:solidFill>
                  <a:srgbClr val="0000FF"/>
                </a:solidFill>
                <a:effectLst/>
                <a:latin typeface="Source Code Pro" panose="020B0509030403020204" pitchFamily="49" charset="0"/>
              </a:rPr>
              <a:t>time  </a:t>
            </a:r>
            <a:r>
              <a:rPr lang="en-US" sz="2400" dirty="0">
                <a:solidFill>
                  <a:srgbClr val="800080"/>
                </a:solidFill>
                <a:effectLst/>
                <a:latin typeface="Source Code Pro" panose="020B0509030403020204" pitchFamily="49" charset="0"/>
              </a:rPr>
              <a:t>= </a:t>
            </a:r>
            <a:r>
              <a:rPr lang="en-US" sz="2400" dirty="0" err="1">
                <a:solidFill>
                  <a:srgbClr val="000000"/>
                </a:solidFill>
                <a:effectLst/>
                <a:latin typeface="Source Code Pro" panose="020B0509030403020204" pitchFamily="49" charset="0"/>
              </a:rPr>
              <a:t>sy</a:t>
            </a:r>
            <a:r>
              <a:rPr lang="en-US" sz="2400" dirty="0" err="1">
                <a:solidFill>
                  <a:srgbClr val="808080"/>
                </a:solidFill>
                <a:effectLst/>
                <a:latin typeface="Source Code Pro" panose="020B0509030403020204" pitchFamily="49" charset="0"/>
              </a:rPr>
              <a:t>-</a:t>
            </a:r>
            <a:r>
              <a:rPr lang="en-US" sz="2400" dirty="0" err="1">
                <a:solidFill>
                  <a:srgbClr val="000000"/>
                </a:solidFill>
                <a:effectLst/>
                <a:latin typeface="Source Code Pro" panose="020B0509030403020204" pitchFamily="49" charset="0"/>
              </a:rPr>
              <a:t>uzeit</a:t>
            </a:r>
            <a:r>
              <a:rPr lang="en-US" sz="2400" dirty="0">
                <a:solidFill>
                  <a:srgbClr val="800080"/>
                </a:solidFill>
                <a:effectLst/>
                <a:latin typeface="Source Code Pro" panose="020B0509030403020204" pitchFamily="49" charset="0"/>
              </a:rPr>
              <a:t>(</a:t>
            </a:r>
            <a:r>
              <a:rPr lang="en-US" sz="2400" dirty="0">
                <a:solidFill>
                  <a:srgbClr val="3399FF"/>
                </a:solidFill>
                <a:effectLst/>
                <a:latin typeface="Source Code Pro" panose="020B0509030403020204" pitchFamily="49" charset="0"/>
              </a:rPr>
              <a:t>4</a:t>
            </a:r>
            <a:r>
              <a:rPr lang="en-US" sz="2400" dirty="0">
                <a:solidFill>
                  <a:srgbClr val="800080"/>
                </a:solidFill>
                <a:effectLst/>
                <a:latin typeface="Source Code Pro" panose="020B0509030403020204" pitchFamily="49" charset="0"/>
              </a:rPr>
              <a:t>) ) ) ).</a:t>
            </a:r>
            <a:r>
              <a:rPr lang="en-US" sz="2400" dirty="0"/>
              <a:t> </a:t>
            </a:r>
            <a:endParaRPr lang="de-DE" sz="2400" dirty="0"/>
          </a:p>
        </p:txBody>
      </p:sp>
    </p:spTree>
    <p:extLst>
      <p:ext uri="{BB962C8B-B14F-4D97-AF65-F5344CB8AC3E}">
        <p14:creationId xmlns:p14="http://schemas.microsoft.com/office/powerpoint/2010/main" val="728982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A0CD674-6579-B676-48E6-9272DA2190F0}"/>
            </a:ext>
          </a:extLst>
        </p:cNvPr>
        <p:cNvGrpSpPr/>
        <p:nvPr/>
      </p:nvGrpSpPr>
      <p:grpSpPr>
        <a:xfrm>
          <a:off x="0" y="0"/>
          <a:ext cx="0" cy="0"/>
          <a:chOff x="0" y="0"/>
          <a:chExt cx="0" cy="0"/>
        </a:xfrm>
      </p:grpSpPr>
      <p:sp>
        <p:nvSpPr>
          <p:cNvPr id="6" name="Multiplikationszeichen 5">
            <a:extLst>
              <a:ext uri="{FF2B5EF4-FFF2-40B4-BE49-F238E27FC236}">
                <a16:creationId xmlns:a16="http://schemas.microsoft.com/office/drawing/2014/main" id="{49866F01-D300-FC01-1CCE-789677927E3A}"/>
              </a:ext>
            </a:extLst>
          </p:cNvPr>
          <p:cNvSpPr/>
          <p:nvPr/>
        </p:nvSpPr>
        <p:spPr>
          <a:xfrm>
            <a:off x="312517" y="3304571"/>
            <a:ext cx="10058400" cy="3968413"/>
          </a:xfrm>
          <a:prstGeom prst="mathMultiply">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de-DE"/>
          </a:p>
        </p:txBody>
      </p:sp>
      <p:sp>
        <p:nvSpPr>
          <p:cNvPr id="3" name="Textplatzhalter 2">
            <a:extLst>
              <a:ext uri="{FF2B5EF4-FFF2-40B4-BE49-F238E27FC236}">
                <a16:creationId xmlns:a16="http://schemas.microsoft.com/office/drawing/2014/main" id="{B4BCC9D2-F65F-49EE-4656-F6AACC561892}"/>
              </a:ext>
            </a:extLst>
          </p:cNvPr>
          <p:cNvSpPr>
            <a:spLocks noGrp="1"/>
          </p:cNvSpPr>
          <p:nvPr>
            <p:ph type="body" idx="1"/>
          </p:nvPr>
        </p:nvSpPr>
        <p:spPr>
          <a:xfrm>
            <a:off x="2191258" y="2347465"/>
            <a:ext cx="7022190" cy="1246367"/>
          </a:xfrm>
        </p:spPr>
        <p:txBody>
          <a:bodyPr>
            <a:normAutofit fontScale="92500" lnSpcReduction="10000"/>
          </a:bodyPr>
          <a:lstStyle/>
          <a:p>
            <a:r>
              <a:rPr lang="de-DE" sz="4000" dirty="0"/>
              <a:t>Brackets</a:t>
            </a:r>
          </a:p>
          <a:p>
            <a:r>
              <a:rPr lang="de-DE" sz="4000" dirty="0"/>
              <a:t>And Spaces</a:t>
            </a:r>
          </a:p>
        </p:txBody>
      </p:sp>
      <p:sp>
        <p:nvSpPr>
          <p:cNvPr id="5" name="Textfeld 4">
            <a:extLst>
              <a:ext uri="{FF2B5EF4-FFF2-40B4-BE49-F238E27FC236}">
                <a16:creationId xmlns:a16="http://schemas.microsoft.com/office/drawing/2014/main" id="{3711304C-3EEC-B868-4D4F-92EBBC89ED0F}"/>
              </a:ext>
            </a:extLst>
          </p:cNvPr>
          <p:cNvSpPr txBox="1"/>
          <p:nvPr/>
        </p:nvSpPr>
        <p:spPr>
          <a:xfrm>
            <a:off x="1821083" y="4319077"/>
            <a:ext cx="10370917" cy="1938992"/>
          </a:xfrm>
          <a:prstGeom prst="rect">
            <a:avLst/>
          </a:prstGeom>
          <a:noFill/>
        </p:spPr>
        <p:txBody>
          <a:bodyPr wrap="square">
            <a:spAutoFit/>
          </a:bodyPr>
          <a:lstStyle/>
          <a:p>
            <a:r>
              <a:rPr lang="en-US" sz="2400" dirty="0" err="1">
                <a:solidFill>
                  <a:srgbClr val="000000"/>
                </a:solidFill>
                <a:effectLst/>
                <a:latin typeface="Source Code Pro" panose="020B0509030403020204" pitchFamily="49" charset="0"/>
              </a:rPr>
              <a:t>cl_Demo_output</a:t>
            </a:r>
            <a:r>
              <a:rPr lang="en-US" sz="2400" dirty="0">
                <a:solidFill>
                  <a:srgbClr val="808080"/>
                </a:solidFill>
                <a:effectLst/>
                <a:latin typeface="Source Code Pro" panose="020B0509030403020204" pitchFamily="49" charset="0"/>
              </a:rPr>
              <a:t>=&gt;</a:t>
            </a:r>
            <a:r>
              <a:rPr lang="en-US" sz="2400" dirty="0" err="1">
                <a:solidFill>
                  <a:srgbClr val="000000"/>
                </a:solidFill>
                <a:effectLst/>
                <a:latin typeface="Source Code Pro" panose="020B0509030403020204" pitchFamily="49" charset="0"/>
              </a:rPr>
              <a:t>display_data</a:t>
            </a:r>
            <a:r>
              <a:rPr lang="en-US" sz="2400" dirty="0">
                <a:solidFill>
                  <a:srgbClr val="800080"/>
                </a:solidFill>
                <a:effectLst/>
                <a:latin typeface="Source Code Pro" panose="020B0509030403020204" pitchFamily="49" charset="0"/>
              </a:rPr>
              <a:t>( </a:t>
            </a:r>
            <a:br>
              <a:rPr lang="en-US" sz="2400" dirty="0">
                <a:solidFill>
                  <a:srgbClr val="800080"/>
                </a:solidFill>
                <a:effectLst/>
                <a:latin typeface="Source Code Pro" panose="020B0509030403020204" pitchFamily="49" charset="0"/>
              </a:rPr>
            </a:br>
            <a:r>
              <a:rPr lang="en-US" sz="2400" dirty="0">
                <a:solidFill>
                  <a:srgbClr val="800080"/>
                </a:solidFill>
                <a:effectLst/>
                <a:latin typeface="Source Code Pro" panose="020B0509030403020204" pitchFamily="49" charset="0"/>
              </a:rPr>
              <a:t>  </a:t>
            </a:r>
            <a:r>
              <a:rPr lang="en-US" sz="2400" dirty="0">
                <a:solidFill>
                  <a:srgbClr val="0000FF"/>
                </a:solidFill>
                <a:effectLst/>
                <a:latin typeface="Source Code Pro" panose="020B0509030403020204" pitchFamily="49" charset="0"/>
              </a:rPr>
              <a:t>VALUE </a:t>
            </a:r>
            <a:r>
              <a:rPr lang="en-US" sz="2400" dirty="0">
                <a:solidFill>
                  <a:srgbClr val="000000"/>
                </a:solidFill>
                <a:effectLst/>
                <a:latin typeface="Source Code Pro" panose="020B0509030403020204" pitchFamily="49" charset="0"/>
              </a:rPr>
              <a:t>_tab</a:t>
            </a:r>
            <a:r>
              <a:rPr lang="en-US" sz="2400" dirty="0">
                <a:solidFill>
                  <a:srgbClr val="800080"/>
                </a:solidFill>
                <a:effectLst/>
                <a:latin typeface="Source Code Pro" panose="020B0509030403020204" pitchFamily="49" charset="0"/>
              </a:rPr>
              <a:t>( </a:t>
            </a:r>
            <a:br>
              <a:rPr lang="en-US" sz="2400" dirty="0">
                <a:solidFill>
                  <a:srgbClr val="800080"/>
                </a:solidFill>
                <a:effectLst/>
                <a:latin typeface="Source Code Pro" panose="020B0509030403020204" pitchFamily="49" charset="0"/>
              </a:rPr>
            </a:br>
            <a:r>
              <a:rPr lang="en-US" sz="2400" dirty="0">
                <a:solidFill>
                  <a:srgbClr val="800080"/>
                </a:solidFill>
                <a:effectLst/>
                <a:latin typeface="Source Code Pro" panose="020B0509030403020204" pitchFamily="49" charset="0"/>
              </a:rPr>
              <a:t>   (</a:t>
            </a:r>
            <a:r>
              <a:rPr lang="en-US" sz="2400" dirty="0">
                <a:solidFill>
                  <a:srgbClr val="000000"/>
                </a:solidFill>
                <a:effectLst/>
                <a:latin typeface="Source Code Pro" panose="020B0509030403020204" pitchFamily="49" charset="0"/>
              </a:rPr>
              <a:t>name</a:t>
            </a:r>
            <a:r>
              <a:rPr lang="en-US" sz="2400" dirty="0">
                <a:solidFill>
                  <a:srgbClr val="800080"/>
                </a:solidFill>
                <a:effectLst/>
                <a:latin typeface="Source Code Pro" panose="020B0509030403020204" pitchFamily="49" charset="0"/>
              </a:rPr>
              <a:t>=</a:t>
            </a:r>
            <a:r>
              <a:rPr lang="en-US" sz="2400" dirty="0" err="1">
                <a:solidFill>
                  <a:srgbClr val="000000"/>
                </a:solidFill>
                <a:effectLst/>
                <a:latin typeface="Source Code Pro" panose="020B0509030403020204" pitchFamily="49" charset="0"/>
              </a:rPr>
              <a:t>get_user</a:t>
            </a:r>
            <a:r>
              <a:rPr lang="en-US" sz="2400" dirty="0">
                <a:solidFill>
                  <a:srgbClr val="800080"/>
                </a:solidFill>
                <a:effectLst/>
                <a:latin typeface="Source Code Pro" panose="020B0509030403020204" pitchFamily="49" charset="0"/>
              </a:rPr>
              <a:t>(</a:t>
            </a:r>
            <a:r>
              <a:rPr lang="en-US" sz="2400" dirty="0">
                <a:solidFill>
                  <a:srgbClr val="000000"/>
                </a:solidFill>
                <a:effectLst/>
                <a:latin typeface="Source Code Pro" panose="020B0509030403020204" pitchFamily="49" charset="0"/>
              </a:rPr>
              <a:t>CONV#</a:t>
            </a:r>
            <a:r>
              <a:rPr lang="en-US" sz="2400" dirty="0">
                <a:solidFill>
                  <a:srgbClr val="800080"/>
                </a:solidFill>
                <a:effectLst/>
                <a:latin typeface="Source Code Pro" panose="020B0509030403020204" pitchFamily="49" charset="0"/>
              </a:rPr>
              <a:t>(</a:t>
            </a:r>
            <a:r>
              <a:rPr lang="en-US" sz="2400" dirty="0" err="1">
                <a:solidFill>
                  <a:srgbClr val="000000"/>
                </a:solidFill>
                <a:effectLst/>
                <a:latin typeface="Source Code Pro" panose="020B0509030403020204" pitchFamily="49" charset="0"/>
              </a:rPr>
              <a:t>sy</a:t>
            </a:r>
            <a:r>
              <a:rPr lang="en-US" sz="2400" dirty="0">
                <a:solidFill>
                  <a:srgbClr val="808080"/>
                </a:solidFill>
                <a:effectLst/>
                <a:latin typeface="Source Code Pro" panose="020B0509030403020204" pitchFamily="49" charset="0"/>
              </a:rPr>
              <a:t>-</a:t>
            </a:r>
            <a:r>
              <a:rPr lang="en-US" sz="2400" dirty="0">
                <a:solidFill>
                  <a:srgbClr val="000000"/>
                </a:solidFill>
                <a:effectLst/>
                <a:latin typeface="Source Code Pro" panose="020B0509030403020204" pitchFamily="49" charset="0"/>
              </a:rPr>
              <a:t>datum</a:t>
            </a:r>
            <a:r>
              <a:rPr lang="en-US" sz="2400" dirty="0">
                <a:solidFill>
                  <a:srgbClr val="800080"/>
                </a:solidFill>
                <a:effectLst/>
                <a:latin typeface="Source Code Pro" panose="020B0509030403020204" pitchFamily="49" charset="0"/>
              </a:rPr>
              <a:t>(</a:t>
            </a:r>
            <a:r>
              <a:rPr lang="en-US" sz="2400" dirty="0">
                <a:solidFill>
                  <a:srgbClr val="3399FF"/>
                </a:solidFill>
                <a:effectLst/>
                <a:latin typeface="Source Code Pro" panose="020B0509030403020204" pitchFamily="49" charset="0"/>
              </a:rPr>
              <a:t>1</a:t>
            </a:r>
            <a:r>
              <a:rPr lang="en-US" sz="2400" dirty="0">
                <a:solidFill>
                  <a:srgbClr val="800080"/>
                </a:solidFill>
                <a:effectLst/>
                <a:latin typeface="Source Code Pro" panose="020B0509030403020204" pitchFamily="49" charset="0"/>
              </a:rPr>
              <a:t>)))</a:t>
            </a:r>
            <a:r>
              <a:rPr lang="en-US" sz="2400" dirty="0">
                <a:solidFill>
                  <a:srgbClr val="000000"/>
                </a:solidFill>
                <a:effectLst/>
                <a:latin typeface="Source Code Pro" panose="020B0509030403020204" pitchFamily="49" charset="0"/>
              </a:rPr>
              <a:t>-name</a:t>
            </a:r>
            <a:r>
              <a:rPr lang="en-US" sz="2400" dirty="0">
                <a:solidFill>
                  <a:srgbClr val="800080"/>
                </a:solidFill>
                <a:effectLst/>
                <a:latin typeface="Source Code Pro" panose="020B0509030403020204" pitchFamily="49" charset="0"/>
              </a:rPr>
              <a:t>(</a:t>
            </a:r>
            <a:r>
              <a:rPr lang="en-US" sz="2400" dirty="0">
                <a:solidFill>
                  <a:srgbClr val="3399FF"/>
                </a:solidFill>
                <a:effectLst/>
                <a:latin typeface="Source Code Pro" panose="020B0509030403020204" pitchFamily="49" charset="0"/>
              </a:rPr>
              <a:t>4</a:t>
            </a:r>
            <a:r>
              <a:rPr lang="en-US" sz="2400" dirty="0">
                <a:solidFill>
                  <a:srgbClr val="800080"/>
                </a:solidFill>
                <a:effectLst/>
                <a:latin typeface="Source Code Pro" panose="020B0509030403020204" pitchFamily="49" charset="0"/>
              </a:rPr>
              <a:t>) </a:t>
            </a:r>
            <a:br>
              <a:rPr lang="en-US" sz="2400" dirty="0">
                <a:solidFill>
                  <a:srgbClr val="800080"/>
                </a:solidFill>
                <a:effectLst/>
                <a:latin typeface="Source Code Pro" panose="020B0509030403020204" pitchFamily="49" charset="0"/>
              </a:rPr>
            </a:br>
            <a:r>
              <a:rPr lang="en-US" sz="2400" dirty="0">
                <a:solidFill>
                  <a:srgbClr val="800080"/>
                </a:solidFill>
                <a:effectLst/>
                <a:latin typeface="Source Code Pro" panose="020B0509030403020204" pitchFamily="49" charset="0"/>
              </a:rPr>
              <a:t>    </a:t>
            </a:r>
            <a:r>
              <a:rPr lang="en-US" sz="2400" dirty="0">
                <a:solidFill>
                  <a:srgbClr val="000000"/>
                </a:solidFill>
                <a:effectLst/>
                <a:latin typeface="Source Code Pro" panose="020B0509030403020204" pitchFamily="49" charset="0"/>
              </a:rPr>
              <a:t>month</a:t>
            </a:r>
            <a:r>
              <a:rPr lang="en-US" sz="2400" dirty="0">
                <a:solidFill>
                  <a:srgbClr val="800080"/>
                </a:solidFill>
                <a:effectLst/>
                <a:latin typeface="Source Code Pro" panose="020B0509030403020204" pitchFamily="49" charset="0"/>
              </a:rPr>
              <a:t>=</a:t>
            </a:r>
            <a:r>
              <a:rPr lang="en-US" sz="2400" dirty="0">
                <a:solidFill>
                  <a:srgbClr val="000000"/>
                </a:solidFill>
                <a:effectLst/>
                <a:latin typeface="Source Code Pro" panose="020B0509030403020204" pitchFamily="49" charset="0"/>
              </a:rPr>
              <a:t>sy</a:t>
            </a:r>
            <a:r>
              <a:rPr lang="en-US" sz="2400" dirty="0">
                <a:solidFill>
                  <a:srgbClr val="808080"/>
                </a:solidFill>
                <a:effectLst/>
                <a:latin typeface="Source Code Pro" panose="020B0509030403020204" pitchFamily="49" charset="0"/>
              </a:rPr>
              <a:t>-</a:t>
            </a:r>
            <a:r>
              <a:rPr lang="en-US" sz="2400" dirty="0">
                <a:solidFill>
                  <a:srgbClr val="000000"/>
                </a:solidFill>
                <a:effectLst/>
                <a:latin typeface="Source Code Pro" panose="020B0509030403020204" pitchFamily="49" charset="0"/>
              </a:rPr>
              <a:t>datum+4</a:t>
            </a:r>
            <a:r>
              <a:rPr lang="en-US" sz="2400" dirty="0">
                <a:solidFill>
                  <a:srgbClr val="800080"/>
                </a:solidFill>
                <a:effectLst/>
                <a:latin typeface="Source Code Pro" panose="020B0509030403020204" pitchFamily="49" charset="0"/>
              </a:rPr>
              <a:t>(</a:t>
            </a:r>
            <a:r>
              <a:rPr lang="en-US" sz="2400" dirty="0">
                <a:solidFill>
                  <a:srgbClr val="3399FF"/>
                </a:solidFill>
                <a:effectLst/>
                <a:latin typeface="Source Code Pro" panose="020B0509030403020204" pitchFamily="49" charset="0"/>
              </a:rPr>
              <a:t>2</a:t>
            </a:r>
            <a:r>
              <a:rPr lang="en-US" sz="2400" dirty="0">
                <a:solidFill>
                  <a:srgbClr val="800080"/>
                </a:solidFill>
                <a:effectLst/>
                <a:latin typeface="Source Code Pro" panose="020B0509030403020204" pitchFamily="49" charset="0"/>
              </a:rPr>
              <a:t>) </a:t>
            </a:r>
            <a:br>
              <a:rPr lang="en-US" sz="2400" dirty="0">
                <a:solidFill>
                  <a:srgbClr val="800080"/>
                </a:solidFill>
                <a:effectLst/>
                <a:latin typeface="Source Code Pro" panose="020B0509030403020204" pitchFamily="49" charset="0"/>
              </a:rPr>
            </a:br>
            <a:r>
              <a:rPr lang="en-US" sz="2400" dirty="0">
                <a:solidFill>
                  <a:srgbClr val="800080"/>
                </a:solidFill>
                <a:effectLst/>
                <a:latin typeface="Source Code Pro" panose="020B0509030403020204" pitchFamily="49" charset="0"/>
              </a:rPr>
              <a:t>    </a:t>
            </a:r>
            <a:r>
              <a:rPr lang="en-US" sz="2400" dirty="0">
                <a:solidFill>
                  <a:srgbClr val="0000FF"/>
                </a:solidFill>
                <a:effectLst/>
                <a:latin typeface="Source Code Pro" panose="020B0509030403020204" pitchFamily="49" charset="0"/>
              </a:rPr>
              <a:t>time</a:t>
            </a:r>
            <a:r>
              <a:rPr lang="en-US" sz="2400" dirty="0">
                <a:solidFill>
                  <a:srgbClr val="800080"/>
                </a:solidFill>
                <a:effectLst/>
                <a:latin typeface="Source Code Pro" panose="020B0509030403020204" pitchFamily="49" charset="0"/>
              </a:rPr>
              <a:t>=</a:t>
            </a:r>
            <a:r>
              <a:rPr lang="en-US" sz="2400" dirty="0" err="1">
                <a:solidFill>
                  <a:srgbClr val="000000"/>
                </a:solidFill>
                <a:effectLst/>
                <a:latin typeface="Source Code Pro" panose="020B0509030403020204" pitchFamily="49" charset="0"/>
              </a:rPr>
              <a:t>sy</a:t>
            </a:r>
            <a:r>
              <a:rPr lang="en-US" sz="2400" dirty="0" err="1">
                <a:solidFill>
                  <a:srgbClr val="808080"/>
                </a:solidFill>
                <a:effectLst/>
                <a:latin typeface="Source Code Pro" panose="020B0509030403020204" pitchFamily="49" charset="0"/>
              </a:rPr>
              <a:t>-</a:t>
            </a:r>
            <a:r>
              <a:rPr lang="en-US" sz="2400" dirty="0" err="1">
                <a:solidFill>
                  <a:srgbClr val="000000"/>
                </a:solidFill>
                <a:effectLst/>
                <a:latin typeface="Source Code Pro" panose="020B0509030403020204" pitchFamily="49" charset="0"/>
              </a:rPr>
              <a:t>uzeit</a:t>
            </a:r>
            <a:r>
              <a:rPr lang="en-US" sz="2400" dirty="0">
                <a:solidFill>
                  <a:srgbClr val="800080"/>
                </a:solidFill>
                <a:effectLst/>
                <a:latin typeface="Source Code Pro" panose="020B0509030403020204" pitchFamily="49" charset="0"/>
              </a:rPr>
              <a:t>(</a:t>
            </a:r>
            <a:r>
              <a:rPr lang="en-US" sz="2400" dirty="0">
                <a:solidFill>
                  <a:srgbClr val="3399FF"/>
                </a:solidFill>
                <a:effectLst/>
                <a:latin typeface="Source Code Pro" panose="020B0509030403020204" pitchFamily="49" charset="0"/>
              </a:rPr>
              <a:t>4</a:t>
            </a:r>
            <a:r>
              <a:rPr lang="en-US" sz="2400" dirty="0">
                <a:solidFill>
                  <a:srgbClr val="800080"/>
                </a:solidFill>
                <a:effectLst/>
                <a:latin typeface="Source Code Pro" panose="020B0509030403020204" pitchFamily="49" charset="0"/>
              </a:rPr>
              <a:t>)))).</a:t>
            </a:r>
            <a:r>
              <a:rPr lang="en-US" sz="2400" dirty="0"/>
              <a:t> </a:t>
            </a:r>
            <a:endParaRPr lang="de-DE" sz="2400" dirty="0"/>
          </a:p>
        </p:txBody>
      </p:sp>
      <p:pic>
        <p:nvPicPr>
          <p:cNvPr id="5122" name="Picture 2" descr="High Quality Khaby Lame Blank Meme Template">
            <a:extLst>
              <a:ext uri="{FF2B5EF4-FFF2-40B4-BE49-F238E27FC236}">
                <a16:creationId xmlns:a16="http://schemas.microsoft.com/office/drawing/2014/main" id="{3F830114-2C17-AC95-404F-93E854C9DB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8701" y="1832410"/>
            <a:ext cx="2543175"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679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F82BCA2-1F46-193A-049D-64357E535E9F}"/>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2A0E9289-3885-5685-01D9-63DAF51B9D9E}"/>
              </a:ext>
            </a:extLst>
          </p:cNvPr>
          <p:cNvSpPr>
            <a:spLocks noGrp="1"/>
          </p:cNvSpPr>
          <p:nvPr>
            <p:ph type="body" idx="1"/>
          </p:nvPr>
        </p:nvSpPr>
        <p:spPr>
          <a:xfrm>
            <a:off x="2191258" y="2347465"/>
            <a:ext cx="7022190" cy="1868275"/>
          </a:xfrm>
        </p:spPr>
        <p:txBody>
          <a:bodyPr>
            <a:normAutofit fontScale="92500" lnSpcReduction="10000"/>
          </a:bodyPr>
          <a:lstStyle/>
          <a:p>
            <a:r>
              <a:rPr lang="de-DE" sz="4000" dirty="0"/>
              <a:t>Brackets,</a:t>
            </a:r>
          </a:p>
          <a:p>
            <a:r>
              <a:rPr lang="de-DE" sz="4000" dirty="0"/>
              <a:t>COLONS</a:t>
            </a:r>
          </a:p>
          <a:p>
            <a:r>
              <a:rPr lang="de-DE" sz="4000" dirty="0"/>
              <a:t>And Spaces</a:t>
            </a:r>
          </a:p>
        </p:txBody>
      </p:sp>
      <p:sp>
        <p:nvSpPr>
          <p:cNvPr id="5" name="Textfeld 4">
            <a:extLst>
              <a:ext uri="{FF2B5EF4-FFF2-40B4-BE49-F238E27FC236}">
                <a16:creationId xmlns:a16="http://schemas.microsoft.com/office/drawing/2014/main" id="{3E659371-ED3A-BB7D-7E8D-D26C1F846DE6}"/>
              </a:ext>
            </a:extLst>
          </p:cNvPr>
          <p:cNvSpPr txBox="1"/>
          <p:nvPr/>
        </p:nvSpPr>
        <p:spPr>
          <a:xfrm>
            <a:off x="1416765" y="4481123"/>
            <a:ext cx="10613189" cy="2062103"/>
          </a:xfrm>
          <a:prstGeom prst="rect">
            <a:avLst/>
          </a:prstGeom>
          <a:noFill/>
        </p:spPr>
        <p:txBody>
          <a:bodyPr wrap="square">
            <a:spAutoFit/>
          </a:bodyPr>
          <a:lstStyle/>
          <a:p>
            <a:r>
              <a:rPr lang="en-US" sz="2400" dirty="0" err="1">
                <a:solidFill>
                  <a:srgbClr val="000000"/>
                </a:solidFill>
                <a:effectLst/>
                <a:latin typeface="Source Code Pro" panose="020B0509030403020204" pitchFamily="49" charset="0"/>
              </a:rPr>
              <a:t>cl_Demo_output</a:t>
            </a:r>
            <a:r>
              <a:rPr lang="en-US" sz="2400" dirty="0">
                <a:solidFill>
                  <a:srgbClr val="808080"/>
                </a:solidFill>
                <a:effectLst/>
                <a:latin typeface="Source Code Pro" panose="020B0509030403020204" pitchFamily="49" charset="0"/>
              </a:rPr>
              <a:t>=&gt;</a:t>
            </a:r>
            <a:r>
              <a:rPr lang="en-US" sz="2400" dirty="0" err="1">
                <a:solidFill>
                  <a:srgbClr val="000000"/>
                </a:solidFill>
                <a:effectLst/>
                <a:latin typeface="Source Code Pro" panose="020B0509030403020204" pitchFamily="49" charset="0"/>
              </a:rPr>
              <a:t>display_data</a:t>
            </a:r>
            <a:r>
              <a:rPr lang="en-US" sz="2400" dirty="0">
                <a:solidFill>
                  <a:srgbClr val="800080"/>
                </a:solidFill>
                <a:effectLst/>
                <a:latin typeface="Source Code Pro" panose="020B0509030403020204" pitchFamily="49" charset="0"/>
              </a:rPr>
              <a:t>(::::</a:t>
            </a:r>
            <a:br>
              <a:rPr lang="en-US" sz="2400" dirty="0">
                <a:solidFill>
                  <a:srgbClr val="000000"/>
                </a:solidFill>
                <a:effectLst/>
                <a:latin typeface="Source Code Pro" panose="020B0509030403020204" pitchFamily="49" charset="0"/>
              </a:rPr>
            </a:br>
            <a:r>
              <a:rPr lang="en-US" sz="2400" dirty="0">
                <a:solidFill>
                  <a:srgbClr val="000000"/>
                </a:solidFill>
                <a:effectLst/>
                <a:latin typeface="Source Code Pro" panose="020B0509030403020204" pitchFamily="49" charset="0"/>
              </a:rPr>
              <a:t>  </a:t>
            </a:r>
            <a:r>
              <a:rPr lang="en-US" sz="2400" dirty="0">
                <a:solidFill>
                  <a:srgbClr val="0000FF"/>
                </a:solidFill>
                <a:effectLst/>
                <a:latin typeface="Source Code Pro" panose="020B0509030403020204" pitchFamily="49" charset="0"/>
              </a:rPr>
              <a:t>VALUE </a:t>
            </a:r>
            <a:r>
              <a:rPr lang="en-US" sz="2400" dirty="0">
                <a:solidFill>
                  <a:srgbClr val="000000"/>
                </a:solidFill>
                <a:effectLst/>
                <a:latin typeface="Source Code Pro" panose="020B0509030403020204" pitchFamily="49" charset="0"/>
              </a:rPr>
              <a:t>_tab</a:t>
            </a:r>
            <a:r>
              <a:rPr lang="en-US" sz="2400" dirty="0">
                <a:solidFill>
                  <a:srgbClr val="800080"/>
                </a:solidFill>
                <a:effectLst/>
                <a:latin typeface="Source Code Pro" panose="020B0509030403020204" pitchFamily="49" charset="0"/>
              </a:rPr>
              <a:t>(:::::::::::::::::::::::::::::::::</a:t>
            </a:r>
            <a:br>
              <a:rPr lang="en-US" sz="2400" dirty="0">
                <a:solidFill>
                  <a:srgbClr val="000000"/>
                </a:solidFill>
                <a:effectLst/>
                <a:latin typeface="Source Code Pro" panose="020B0509030403020204" pitchFamily="49" charset="0"/>
              </a:rPr>
            </a:br>
            <a:r>
              <a:rPr lang="en-US" sz="2400" dirty="0">
                <a:solidFill>
                  <a:srgbClr val="000000"/>
                </a:solidFill>
                <a:effectLst/>
                <a:latin typeface="Source Code Pro" panose="020B0509030403020204" pitchFamily="49" charset="0"/>
              </a:rPr>
              <a:t>    </a:t>
            </a:r>
            <a:r>
              <a:rPr lang="en-US" sz="2400" dirty="0">
                <a:solidFill>
                  <a:srgbClr val="800080"/>
                </a:solidFill>
                <a:effectLst/>
                <a:latin typeface="Source Code Pro" panose="020B0509030403020204" pitchFamily="49" charset="0"/>
              </a:rPr>
              <a:t>( </a:t>
            </a:r>
            <a:r>
              <a:rPr lang="en-US" sz="2400" dirty="0">
                <a:solidFill>
                  <a:srgbClr val="000000"/>
                </a:solidFill>
                <a:effectLst/>
                <a:latin typeface="Source Code Pro" panose="020B0509030403020204" pitchFamily="49" charset="0"/>
              </a:rPr>
              <a:t>name</a:t>
            </a:r>
            <a:r>
              <a:rPr lang="en-US" sz="2400" dirty="0">
                <a:solidFill>
                  <a:srgbClr val="800080"/>
                </a:solidFill>
                <a:effectLst/>
                <a:latin typeface="Source Code Pro" panose="020B0509030403020204" pitchFamily="49" charset="0"/>
              </a:rPr>
              <a:t>::=:::</a:t>
            </a:r>
            <a:r>
              <a:rPr lang="en-US" sz="2400" dirty="0" err="1">
                <a:solidFill>
                  <a:srgbClr val="000000"/>
                </a:solidFill>
                <a:effectLst/>
                <a:latin typeface="Source Code Pro" panose="020B0509030403020204" pitchFamily="49" charset="0"/>
              </a:rPr>
              <a:t>get_user</a:t>
            </a:r>
            <a:r>
              <a:rPr lang="en-US" sz="2400" dirty="0">
                <a:solidFill>
                  <a:srgbClr val="800080"/>
                </a:solidFill>
                <a:effectLst/>
                <a:latin typeface="Source Code Pro" panose="020B0509030403020204" pitchFamily="49" charset="0"/>
              </a:rPr>
              <a:t>(:</a:t>
            </a:r>
            <a:r>
              <a:rPr lang="en-US" sz="2400" dirty="0">
                <a:solidFill>
                  <a:srgbClr val="000000"/>
                </a:solidFill>
                <a:effectLst/>
                <a:latin typeface="Source Code Pro" panose="020B0509030403020204" pitchFamily="49" charset="0"/>
              </a:rPr>
              <a:t>CONV</a:t>
            </a:r>
            <a:r>
              <a:rPr lang="en-US" sz="2400" dirty="0">
                <a:solidFill>
                  <a:srgbClr val="800080"/>
                </a:solidFill>
                <a:effectLst/>
                <a:latin typeface="Source Code Pro" panose="020B0509030403020204" pitchFamily="49" charset="0"/>
              </a:rPr>
              <a:t>:</a:t>
            </a:r>
            <a:r>
              <a:rPr lang="en-US" sz="2400" dirty="0">
                <a:solidFill>
                  <a:srgbClr val="000000"/>
                </a:solidFill>
                <a:effectLst/>
                <a:latin typeface="Source Code Pro" panose="020B0509030403020204" pitchFamily="49" charset="0"/>
              </a:rPr>
              <a:t>#</a:t>
            </a:r>
            <a:r>
              <a:rPr lang="en-US" sz="2400" dirty="0">
                <a:solidFill>
                  <a:srgbClr val="800080"/>
                </a:solidFill>
                <a:effectLst/>
                <a:latin typeface="Source Code Pro" panose="020B0509030403020204" pitchFamily="49" charset="0"/>
              </a:rPr>
              <a:t>(:</a:t>
            </a:r>
            <a:r>
              <a:rPr lang="en-US" sz="2400" dirty="0" err="1">
                <a:solidFill>
                  <a:srgbClr val="000000"/>
                </a:solidFill>
                <a:effectLst/>
                <a:latin typeface="Source Code Pro" panose="020B0509030403020204" pitchFamily="49" charset="0"/>
              </a:rPr>
              <a:t>sy</a:t>
            </a:r>
            <a:r>
              <a:rPr lang="en-US" sz="2400" dirty="0">
                <a:solidFill>
                  <a:srgbClr val="808080"/>
                </a:solidFill>
                <a:effectLst/>
                <a:latin typeface="Source Code Pro" panose="020B0509030403020204" pitchFamily="49" charset="0"/>
              </a:rPr>
              <a:t>-</a:t>
            </a:r>
            <a:r>
              <a:rPr lang="en-US" sz="2400" dirty="0">
                <a:solidFill>
                  <a:srgbClr val="000000"/>
                </a:solidFill>
                <a:effectLst/>
                <a:latin typeface="Source Code Pro" panose="020B0509030403020204" pitchFamily="49" charset="0"/>
              </a:rPr>
              <a:t>datum</a:t>
            </a:r>
            <a:r>
              <a:rPr lang="en-US" sz="2400" dirty="0">
                <a:solidFill>
                  <a:srgbClr val="800080"/>
                </a:solidFill>
                <a:effectLst/>
                <a:latin typeface="Source Code Pro" panose="020B0509030403020204" pitchFamily="49" charset="0"/>
              </a:rPr>
              <a:t>(</a:t>
            </a:r>
            <a:r>
              <a:rPr lang="en-US" sz="2400" dirty="0">
                <a:solidFill>
                  <a:srgbClr val="3399FF"/>
                </a:solidFill>
                <a:effectLst/>
                <a:latin typeface="Source Code Pro" panose="020B0509030403020204" pitchFamily="49" charset="0"/>
              </a:rPr>
              <a:t>1</a:t>
            </a:r>
            <a:r>
              <a:rPr lang="en-US" sz="2400" dirty="0">
                <a:solidFill>
                  <a:srgbClr val="800080"/>
                </a:solidFill>
                <a:effectLst/>
                <a:latin typeface="Source Code Pro" panose="020B0509030403020204" pitchFamily="49" charset="0"/>
              </a:rPr>
              <a:t>):</a:t>
            </a:r>
            <a:r>
              <a:rPr lang="en-US" sz="2400" dirty="0">
                <a:solidFill>
                  <a:srgbClr val="000000"/>
                </a:solidFill>
                <a:effectLst/>
                <a:latin typeface="Source Code Pro" panose="020B0509030403020204" pitchFamily="49" charset="0"/>
              </a:rPr>
              <a:t>)</a:t>
            </a:r>
            <a:r>
              <a:rPr lang="en-US" sz="2400" dirty="0">
                <a:solidFill>
                  <a:srgbClr val="800080"/>
                </a:solidFill>
                <a:effectLst/>
                <a:latin typeface="Source Code Pro" panose="020B0509030403020204" pitchFamily="49" charset="0"/>
              </a:rPr>
              <a:t>:</a:t>
            </a:r>
            <a:r>
              <a:rPr lang="en-US" sz="2400" dirty="0">
                <a:solidFill>
                  <a:srgbClr val="000000"/>
                </a:solidFill>
                <a:effectLst/>
                <a:latin typeface="Source Code Pro" panose="020B0509030403020204" pitchFamily="49" charset="0"/>
              </a:rPr>
              <a:t>)</a:t>
            </a:r>
            <a:r>
              <a:rPr lang="en-US" sz="2400" dirty="0">
                <a:solidFill>
                  <a:srgbClr val="808080"/>
                </a:solidFill>
                <a:effectLst/>
                <a:latin typeface="Source Code Pro" panose="020B0509030403020204" pitchFamily="49" charset="0"/>
              </a:rPr>
              <a:t>-</a:t>
            </a:r>
            <a:r>
              <a:rPr lang="en-US" sz="2400" dirty="0">
                <a:solidFill>
                  <a:srgbClr val="000000"/>
                </a:solidFill>
                <a:effectLst/>
                <a:latin typeface="Source Code Pro" panose="020B0509030403020204" pitchFamily="49" charset="0"/>
              </a:rPr>
              <a:t>name</a:t>
            </a:r>
            <a:r>
              <a:rPr lang="en-US" sz="2400" dirty="0">
                <a:solidFill>
                  <a:srgbClr val="800080"/>
                </a:solidFill>
                <a:effectLst/>
                <a:latin typeface="Source Code Pro" panose="020B0509030403020204" pitchFamily="49" charset="0"/>
              </a:rPr>
              <a:t>(</a:t>
            </a:r>
            <a:r>
              <a:rPr lang="en-US" sz="2400" dirty="0">
                <a:solidFill>
                  <a:srgbClr val="3399FF"/>
                </a:solidFill>
                <a:effectLst/>
                <a:latin typeface="Source Code Pro" panose="020B0509030403020204" pitchFamily="49" charset="0"/>
              </a:rPr>
              <a:t>4</a:t>
            </a:r>
            <a:r>
              <a:rPr lang="en-US" sz="2400" dirty="0">
                <a:solidFill>
                  <a:srgbClr val="800080"/>
                </a:solidFill>
                <a:effectLst/>
                <a:latin typeface="Source Code Pro" panose="020B0509030403020204" pitchFamily="49" charset="0"/>
              </a:rPr>
              <a:t>)</a:t>
            </a:r>
            <a:br>
              <a:rPr lang="en-US" sz="2400" dirty="0">
                <a:solidFill>
                  <a:srgbClr val="000000"/>
                </a:solidFill>
                <a:effectLst/>
                <a:latin typeface="Source Code Pro" panose="020B0509030403020204" pitchFamily="49" charset="0"/>
              </a:rPr>
            </a:br>
            <a:r>
              <a:rPr lang="en-US" sz="2400" dirty="0">
                <a:solidFill>
                  <a:srgbClr val="000000"/>
                </a:solidFill>
                <a:effectLst/>
                <a:latin typeface="Source Code Pro" panose="020B0509030403020204" pitchFamily="49" charset="0"/>
              </a:rPr>
              <a:t>     </a:t>
            </a:r>
            <a:r>
              <a:rPr lang="en-US" sz="2400" dirty="0">
                <a:solidFill>
                  <a:srgbClr val="800080"/>
                </a:solidFill>
                <a:effectLst/>
                <a:latin typeface="Source Code Pro" panose="020B0509030403020204" pitchFamily="49" charset="0"/>
              </a:rPr>
              <a:t>:</a:t>
            </a:r>
            <a:r>
              <a:rPr lang="en-US" sz="2400" dirty="0">
                <a:solidFill>
                  <a:srgbClr val="000000"/>
                </a:solidFill>
                <a:effectLst/>
                <a:latin typeface="Source Code Pro" panose="020B0509030403020204" pitchFamily="49" charset="0"/>
              </a:rPr>
              <a:t>month</a:t>
            </a:r>
            <a:r>
              <a:rPr lang="en-US" sz="2400" dirty="0">
                <a:solidFill>
                  <a:srgbClr val="800080"/>
                </a:solidFill>
                <a:effectLst/>
                <a:latin typeface="Source Code Pro" panose="020B0509030403020204" pitchFamily="49" charset="0"/>
              </a:rPr>
              <a:t>:=:::</a:t>
            </a:r>
            <a:r>
              <a:rPr lang="en-US" sz="2400" dirty="0">
                <a:solidFill>
                  <a:srgbClr val="000000"/>
                </a:solidFill>
                <a:effectLst/>
                <a:latin typeface="Source Code Pro" panose="020B0509030403020204" pitchFamily="49" charset="0"/>
              </a:rPr>
              <a:t>sy</a:t>
            </a:r>
            <a:r>
              <a:rPr lang="en-US" sz="2400" dirty="0">
                <a:solidFill>
                  <a:srgbClr val="808080"/>
                </a:solidFill>
                <a:effectLst/>
                <a:latin typeface="Source Code Pro" panose="020B0509030403020204" pitchFamily="49" charset="0"/>
              </a:rPr>
              <a:t>-</a:t>
            </a:r>
            <a:r>
              <a:rPr lang="en-US" sz="2400" dirty="0">
                <a:solidFill>
                  <a:srgbClr val="000000"/>
                </a:solidFill>
                <a:effectLst/>
                <a:latin typeface="Source Code Pro" panose="020B0509030403020204" pitchFamily="49" charset="0"/>
              </a:rPr>
              <a:t>datum+4</a:t>
            </a:r>
            <a:r>
              <a:rPr lang="en-US" sz="2400" dirty="0">
                <a:solidFill>
                  <a:srgbClr val="800080"/>
                </a:solidFill>
                <a:effectLst/>
                <a:latin typeface="Source Code Pro" panose="020B0509030403020204" pitchFamily="49" charset="0"/>
              </a:rPr>
              <a:t>(</a:t>
            </a:r>
            <a:r>
              <a:rPr lang="en-US" sz="2400" dirty="0">
                <a:solidFill>
                  <a:srgbClr val="3399FF"/>
                </a:solidFill>
                <a:effectLst/>
                <a:latin typeface="Source Code Pro" panose="020B0509030403020204" pitchFamily="49" charset="0"/>
              </a:rPr>
              <a:t>2</a:t>
            </a:r>
            <a:r>
              <a:rPr lang="en-US" sz="2400" dirty="0">
                <a:solidFill>
                  <a:srgbClr val="800080"/>
                </a:solidFill>
                <a:effectLst/>
                <a:latin typeface="Source Code Pro" panose="020B0509030403020204" pitchFamily="49" charset="0"/>
              </a:rPr>
              <a:t>):::::::::::::::::::</a:t>
            </a:r>
            <a:br>
              <a:rPr lang="en-US" sz="2400" dirty="0">
                <a:solidFill>
                  <a:srgbClr val="000000"/>
                </a:solidFill>
                <a:effectLst/>
                <a:latin typeface="Source Code Pro" panose="020B0509030403020204" pitchFamily="49" charset="0"/>
              </a:rPr>
            </a:br>
            <a:r>
              <a:rPr lang="en-US" sz="2400" dirty="0">
                <a:solidFill>
                  <a:srgbClr val="000000"/>
                </a:solidFill>
                <a:effectLst/>
                <a:latin typeface="Source Code Pro" panose="020B0509030403020204" pitchFamily="49" charset="0"/>
              </a:rPr>
              <a:t>     </a:t>
            </a:r>
            <a:r>
              <a:rPr lang="en-US" sz="2400" dirty="0">
                <a:solidFill>
                  <a:srgbClr val="800080"/>
                </a:solidFill>
                <a:effectLst/>
                <a:latin typeface="Source Code Pro" panose="020B0509030403020204" pitchFamily="49" charset="0"/>
              </a:rPr>
              <a:t>:</a:t>
            </a:r>
            <a:r>
              <a:rPr lang="en-US" sz="2400" dirty="0">
                <a:solidFill>
                  <a:srgbClr val="0000FF"/>
                </a:solidFill>
                <a:effectLst/>
                <a:latin typeface="Source Code Pro" panose="020B0509030403020204" pitchFamily="49" charset="0"/>
              </a:rPr>
              <a:t>time</a:t>
            </a:r>
            <a:r>
              <a:rPr lang="en-US" sz="2400" dirty="0">
                <a:solidFill>
                  <a:srgbClr val="800080"/>
                </a:solidFill>
                <a:effectLst/>
                <a:latin typeface="Source Code Pro" panose="020B0509030403020204" pitchFamily="49" charset="0"/>
              </a:rPr>
              <a:t>::=:::</a:t>
            </a:r>
            <a:r>
              <a:rPr lang="en-US" sz="2400" dirty="0" err="1">
                <a:solidFill>
                  <a:srgbClr val="000000"/>
                </a:solidFill>
                <a:effectLst/>
                <a:latin typeface="Source Code Pro" panose="020B0509030403020204" pitchFamily="49" charset="0"/>
              </a:rPr>
              <a:t>sy</a:t>
            </a:r>
            <a:r>
              <a:rPr lang="en-US" sz="2400" dirty="0" err="1">
                <a:solidFill>
                  <a:srgbClr val="808080"/>
                </a:solidFill>
                <a:effectLst/>
                <a:latin typeface="Source Code Pro" panose="020B0509030403020204" pitchFamily="49" charset="0"/>
              </a:rPr>
              <a:t>-</a:t>
            </a:r>
            <a:r>
              <a:rPr lang="en-US" sz="2400" dirty="0" err="1">
                <a:solidFill>
                  <a:srgbClr val="000000"/>
                </a:solidFill>
                <a:effectLst/>
                <a:latin typeface="Source Code Pro" panose="020B0509030403020204" pitchFamily="49" charset="0"/>
              </a:rPr>
              <a:t>uzeit</a:t>
            </a:r>
            <a:r>
              <a:rPr lang="en-US" sz="2400" dirty="0">
                <a:solidFill>
                  <a:srgbClr val="800080"/>
                </a:solidFill>
                <a:effectLst/>
                <a:latin typeface="Source Code Pro" panose="020B0509030403020204" pitchFamily="49" charset="0"/>
              </a:rPr>
              <a:t>(</a:t>
            </a:r>
            <a:r>
              <a:rPr lang="en-US" sz="2400" dirty="0">
                <a:solidFill>
                  <a:srgbClr val="3399FF"/>
                </a:solidFill>
                <a:effectLst/>
                <a:latin typeface="Source Code Pro" panose="020B0509030403020204" pitchFamily="49" charset="0"/>
              </a:rPr>
              <a:t>4</a:t>
            </a:r>
            <a:r>
              <a:rPr lang="en-US" sz="2400" dirty="0">
                <a:solidFill>
                  <a:srgbClr val="800080"/>
                </a:solidFill>
                <a:effectLst/>
                <a:latin typeface="Source Code Pro" panose="020B0509030403020204" pitchFamily="49" charset="0"/>
              </a:rPr>
              <a:t>):</a:t>
            </a:r>
            <a:r>
              <a:rPr lang="en-US" sz="2400" dirty="0">
                <a:solidFill>
                  <a:srgbClr val="000000"/>
                </a:solidFill>
                <a:effectLst/>
                <a:latin typeface="Source Code Pro" panose="020B0509030403020204" pitchFamily="49" charset="0"/>
              </a:rPr>
              <a:t>)</a:t>
            </a:r>
            <a:r>
              <a:rPr lang="en-US" sz="2400" dirty="0">
                <a:solidFill>
                  <a:srgbClr val="800080"/>
                </a:solidFill>
                <a:effectLst/>
                <a:latin typeface="Source Code Pro" panose="020B0509030403020204" pitchFamily="49" charset="0"/>
              </a:rPr>
              <a:t>:</a:t>
            </a:r>
            <a:r>
              <a:rPr lang="en-US" sz="2400" dirty="0">
                <a:solidFill>
                  <a:srgbClr val="000000"/>
                </a:solidFill>
                <a:effectLst/>
                <a:latin typeface="Source Code Pro" panose="020B0509030403020204" pitchFamily="49" charset="0"/>
              </a:rPr>
              <a:t>)</a:t>
            </a:r>
            <a:r>
              <a:rPr lang="en-US" sz="2400" dirty="0">
                <a:solidFill>
                  <a:srgbClr val="800080"/>
                </a:solidFill>
                <a:effectLst/>
                <a:latin typeface="Source Code Pro" panose="020B0509030403020204" pitchFamily="49" charset="0"/>
              </a:rPr>
              <a:t>:</a:t>
            </a:r>
            <a:r>
              <a:rPr lang="en-US" sz="2400" dirty="0">
                <a:solidFill>
                  <a:srgbClr val="000000"/>
                </a:solidFill>
                <a:effectLst/>
                <a:latin typeface="Source Code Pro" panose="020B0509030403020204" pitchFamily="49" charset="0"/>
              </a:rPr>
              <a:t>)</a:t>
            </a:r>
            <a:r>
              <a:rPr lang="en-US" sz="2400" dirty="0">
                <a:solidFill>
                  <a:srgbClr val="800080"/>
                </a:solidFill>
                <a:effectLst/>
                <a:latin typeface="Source Code Pro" panose="020B0509030403020204" pitchFamily="49" charset="0"/>
              </a:rPr>
              <a:t>::::::::.::::::</a:t>
            </a:r>
            <a:r>
              <a:rPr lang="en-US" sz="3200" dirty="0"/>
              <a:t> </a:t>
            </a:r>
            <a:endParaRPr lang="de-DE" sz="3200" dirty="0"/>
          </a:p>
        </p:txBody>
      </p:sp>
      <p:sp>
        <p:nvSpPr>
          <p:cNvPr id="4" name="Textfeld 3">
            <a:extLst>
              <a:ext uri="{FF2B5EF4-FFF2-40B4-BE49-F238E27FC236}">
                <a16:creationId xmlns:a16="http://schemas.microsoft.com/office/drawing/2014/main" id="{F7027FC1-F8E8-E8A9-F6DF-DBF8DDCB747D}"/>
              </a:ext>
            </a:extLst>
          </p:cNvPr>
          <p:cNvSpPr txBox="1"/>
          <p:nvPr/>
        </p:nvSpPr>
        <p:spPr>
          <a:xfrm>
            <a:off x="7435649" y="1425039"/>
            <a:ext cx="2444621" cy="3154710"/>
          </a:xfrm>
          <a:prstGeom prst="rect">
            <a:avLst/>
          </a:prstGeom>
          <a:noFill/>
        </p:spPr>
        <p:txBody>
          <a:bodyPr wrap="square" rtlCol="0">
            <a:spAutoFit/>
          </a:bodyPr>
          <a:lstStyle/>
          <a:p>
            <a:r>
              <a:rPr lang="de-DE" sz="19900" dirty="0"/>
              <a:t>🤠</a:t>
            </a:r>
          </a:p>
        </p:txBody>
      </p:sp>
    </p:spTree>
    <p:extLst>
      <p:ext uri="{BB962C8B-B14F-4D97-AF65-F5344CB8AC3E}">
        <p14:creationId xmlns:p14="http://schemas.microsoft.com/office/powerpoint/2010/main" val="1371073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E11AD-FE36-D6FB-17D2-19DE516CBBB9}"/>
            </a:ext>
          </a:extLst>
        </p:cNvPr>
        <p:cNvGrpSpPr/>
        <p:nvPr/>
      </p:nvGrpSpPr>
      <p:grpSpPr>
        <a:xfrm>
          <a:off x="0" y="0"/>
          <a:ext cx="0" cy="0"/>
          <a:chOff x="0" y="0"/>
          <a:chExt cx="0" cy="0"/>
        </a:xfrm>
      </p:grpSpPr>
      <p:sp>
        <p:nvSpPr>
          <p:cNvPr id="6" name="Textplatzhalter 2">
            <a:extLst>
              <a:ext uri="{FF2B5EF4-FFF2-40B4-BE49-F238E27FC236}">
                <a16:creationId xmlns:a16="http://schemas.microsoft.com/office/drawing/2014/main" id="{6AB10F3D-0387-79FE-BA32-4CF2E5513AA1}"/>
              </a:ext>
            </a:extLst>
          </p:cNvPr>
          <p:cNvSpPr txBox="1">
            <a:spLocks/>
          </p:cNvSpPr>
          <p:nvPr/>
        </p:nvSpPr>
        <p:spPr>
          <a:xfrm>
            <a:off x="2156010" y="1352042"/>
            <a:ext cx="8886237" cy="124636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de-DE" sz="4000" dirty="0"/>
              <a:t>Unmöglicher Mausklick</a:t>
            </a:r>
          </a:p>
        </p:txBody>
      </p:sp>
      <p:pic>
        <p:nvPicPr>
          <p:cNvPr id="12" name="Grafik 11">
            <a:extLst>
              <a:ext uri="{FF2B5EF4-FFF2-40B4-BE49-F238E27FC236}">
                <a16:creationId xmlns:a16="http://schemas.microsoft.com/office/drawing/2014/main" id="{A78ECC37-5274-C6B0-C18E-E3B88D772329}"/>
              </a:ext>
            </a:extLst>
          </p:cNvPr>
          <p:cNvPicPr>
            <a:picLocks noChangeAspect="1"/>
          </p:cNvPicPr>
          <p:nvPr/>
        </p:nvPicPr>
        <p:blipFill>
          <a:blip r:embed="rId3"/>
          <a:stretch>
            <a:fillRect/>
          </a:stretch>
        </p:blipFill>
        <p:spPr>
          <a:xfrm>
            <a:off x="1767471" y="2028244"/>
            <a:ext cx="6955237" cy="3886750"/>
          </a:xfrm>
          <a:prstGeom prst="rect">
            <a:avLst/>
          </a:prstGeom>
        </p:spPr>
      </p:pic>
      <p:pic>
        <p:nvPicPr>
          <p:cNvPr id="1026" name="Picture 2" descr="Serious Biy GIF">
            <a:extLst>
              <a:ext uri="{FF2B5EF4-FFF2-40B4-BE49-F238E27FC236}">
                <a16:creationId xmlns:a16="http://schemas.microsoft.com/office/drawing/2014/main" id="{9AEC5B51-18ED-3D8E-1004-58C1B8D6DB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9964" y="1690563"/>
            <a:ext cx="3038292" cy="228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993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2715C-8850-39F5-D1D9-95FD01F35EA9}"/>
            </a:ext>
          </a:extLst>
        </p:cNvPr>
        <p:cNvGrpSpPr/>
        <p:nvPr/>
      </p:nvGrpSpPr>
      <p:grpSpPr>
        <a:xfrm>
          <a:off x="0" y="0"/>
          <a:ext cx="0" cy="0"/>
          <a:chOff x="0" y="0"/>
          <a:chExt cx="0" cy="0"/>
        </a:xfrm>
      </p:grpSpPr>
      <p:sp>
        <p:nvSpPr>
          <p:cNvPr id="6" name="Textplatzhalter 2">
            <a:extLst>
              <a:ext uri="{FF2B5EF4-FFF2-40B4-BE49-F238E27FC236}">
                <a16:creationId xmlns:a16="http://schemas.microsoft.com/office/drawing/2014/main" id="{ED76DF7E-4399-B355-4F9A-F3630E57C000}"/>
              </a:ext>
            </a:extLst>
          </p:cNvPr>
          <p:cNvSpPr txBox="1">
            <a:spLocks/>
          </p:cNvSpPr>
          <p:nvPr/>
        </p:nvSpPr>
        <p:spPr>
          <a:xfrm>
            <a:off x="2156010" y="1352042"/>
            <a:ext cx="8886237" cy="124636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de-DE" sz="4000" dirty="0"/>
              <a:t>Unmöglicher Mausklick </a:t>
            </a:r>
            <a:r>
              <a:rPr lang="de-DE" sz="4000" dirty="0" err="1"/>
              <a:t>to</a:t>
            </a:r>
            <a:r>
              <a:rPr lang="de-DE" sz="4000" dirty="0"/>
              <a:t> </a:t>
            </a:r>
            <a:r>
              <a:rPr lang="de-DE" sz="4000" dirty="0" err="1"/>
              <a:t>the</a:t>
            </a:r>
            <a:r>
              <a:rPr lang="de-DE" sz="4000" dirty="0"/>
              <a:t> </a:t>
            </a:r>
            <a:r>
              <a:rPr lang="de-DE" sz="4000" dirty="0" err="1"/>
              <a:t>max</a:t>
            </a:r>
            <a:endParaRPr lang="de-DE" sz="4000" dirty="0"/>
          </a:p>
        </p:txBody>
      </p:sp>
      <p:pic>
        <p:nvPicPr>
          <p:cNvPr id="7" name="Grafik 6">
            <a:extLst>
              <a:ext uri="{FF2B5EF4-FFF2-40B4-BE49-F238E27FC236}">
                <a16:creationId xmlns:a16="http://schemas.microsoft.com/office/drawing/2014/main" id="{F861E8F1-C324-816A-CCAC-3AB2BE873A64}"/>
              </a:ext>
            </a:extLst>
          </p:cNvPr>
          <p:cNvPicPr>
            <a:picLocks noChangeAspect="1"/>
          </p:cNvPicPr>
          <p:nvPr/>
        </p:nvPicPr>
        <p:blipFill>
          <a:blip r:embed="rId3"/>
          <a:stretch>
            <a:fillRect/>
          </a:stretch>
        </p:blipFill>
        <p:spPr>
          <a:xfrm>
            <a:off x="2256554" y="2076560"/>
            <a:ext cx="5556358" cy="4569415"/>
          </a:xfrm>
          <a:prstGeom prst="rect">
            <a:avLst/>
          </a:prstGeom>
        </p:spPr>
      </p:pic>
      <p:pic>
        <p:nvPicPr>
          <p:cNvPr id="9" name="Grafik 8">
            <a:extLst>
              <a:ext uri="{FF2B5EF4-FFF2-40B4-BE49-F238E27FC236}">
                <a16:creationId xmlns:a16="http://schemas.microsoft.com/office/drawing/2014/main" id="{67504AC0-7FD4-34EB-1F14-3113DB1E70F7}"/>
              </a:ext>
            </a:extLst>
          </p:cNvPr>
          <p:cNvPicPr>
            <a:picLocks noChangeAspect="1"/>
          </p:cNvPicPr>
          <p:nvPr/>
        </p:nvPicPr>
        <p:blipFill>
          <a:blip r:embed="rId4"/>
          <a:stretch>
            <a:fillRect/>
          </a:stretch>
        </p:blipFill>
        <p:spPr>
          <a:xfrm>
            <a:off x="7913456" y="2233914"/>
            <a:ext cx="3692449" cy="3692449"/>
          </a:xfrm>
          <a:prstGeom prst="rect">
            <a:avLst/>
          </a:prstGeom>
        </p:spPr>
      </p:pic>
    </p:spTree>
    <p:extLst>
      <p:ext uri="{BB962C8B-B14F-4D97-AF65-F5344CB8AC3E}">
        <p14:creationId xmlns:p14="http://schemas.microsoft.com/office/powerpoint/2010/main" val="1248399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EB61C-295E-B6B0-8735-4231B2AE89C0}"/>
            </a:ext>
          </a:extLst>
        </p:cNvPr>
        <p:cNvGrpSpPr/>
        <p:nvPr/>
      </p:nvGrpSpPr>
      <p:grpSpPr>
        <a:xfrm>
          <a:off x="0" y="0"/>
          <a:ext cx="0" cy="0"/>
          <a:chOff x="0" y="0"/>
          <a:chExt cx="0" cy="0"/>
        </a:xfrm>
      </p:grpSpPr>
      <p:sp>
        <p:nvSpPr>
          <p:cNvPr id="6" name="Textplatzhalter 2">
            <a:extLst>
              <a:ext uri="{FF2B5EF4-FFF2-40B4-BE49-F238E27FC236}">
                <a16:creationId xmlns:a16="http://schemas.microsoft.com/office/drawing/2014/main" id="{F6BC5CC5-E9DE-050B-5CF0-CD49D00F9077}"/>
              </a:ext>
            </a:extLst>
          </p:cNvPr>
          <p:cNvSpPr txBox="1">
            <a:spLocks/>
          </p:cNvSpPr>
          <p:nvPr/>
        </p:nvSpPr>
        <p:spPr>
          <a:xfrm>
            <a:off x="2156010" y="1352042"/>
            <a:ext cx="8886237" cy="124636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de-DE" sz="4000" dirty="0"/>
              <a:t>Unmöglicher Mausklick MACRO</a:t>
            </a:r>
          </a:p>
        </p:txBody>
      </p:sp>
      <p:pic>
        <p:nvPicPr>
          <p:cNvPr id="3" name="Grafik 2">
            <a:extLst>
              <a:ext uri="{FF2B5EF4-FFF2-40B4-BE49-F238E27FC236}">
                <a16:creationId xmlns:a16="http://schemas.microsoft.com/office/drawing/2014/main" id="{F6215210-7FC1-1E51-04F8-6B9D363D6419}"/>
              </a:ext>
            </a:extLst>
          </p:cNvPr>
          <p:cNvPicPr>
            <a:picLocks noChangeAspect="1"/>
          </p:cNvPicPr>
          <p:nvPr/>
        </p:nvPicPr>
        <p:blipFill>
          <a:blip r:embed="rId3"/>
          <a:stretch>
            <a:fillRect/>
          </a:stretch>
        </p:blipFill>
        <p:spPr>
          <a:xfrm>
            <a:off x="2156010" y="2067823"/>
            <a:ext cx="8886237" cy="4687812"/>
          </a:xfrm>
          <a:prstGeom prst="rect">
            <a:avLst/>
          </a:prstGeom>
        </p:spPr>
      </p:pic>
      <p:pic>
        <p:nvPicPr>
          <p:cNvPr id="1028" name="Picture 4">
            <a:extLst>
              <a:ext uri="{FF2B5EF4-FFF2-40B4-BE49-F238E27FC236}">
                <a16:creationId xmlns:a16="http://schemas.microsoft.com/office/drawing/2014/main" id="{26541CD3-35E9-04FB-62EC-D7E7C6CB84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7782" y="3611300"/>
            <a:ext cx="3804049" cy="2881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435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D1177-040E-9CC1-AD13-5676E585AA91}"/>
            </a:ext>
          </a:extLst>
        </p:cNvPr>
        <p:cNvGrpSpPr/>
        <p:nvPr/>
      </p:nvGrpSpPr>
      <p:grpSpPr>
        <a:xfrm>
          <a:off x="0" y="0"/>
          <a:ext cx="0" cy="0"/>
          <a:chOff x="0" y="0"/>
          <a:chExt cx="0" cy="0"/>
        </a:xfrm>
      </p:grpSpPr>
      <p:sp>
        <p:nvSpPr>
          <p:cNvPr id="6" name="Textplatzhalter 2">
            <a:extLst>
              <a:ext uri="{FF2B5EF4-FFF2-40B4-BE49-F238E27FC236}">
                <a16:creationId xmlns:a16="http://schemas.microsoft.com/office/drawing/2014/main" id="{B4FC8BA7-6C7A-5800-672F-CA1185317524}"/>
              </a:ext>
            </a:extLst>
          </p:cNvPr>
          <p:cNvSpPr txBox="1">
            <a:spLocks/>
          </p:cNvSpPr>
          <p:nvPr/>
        </p:nvSpPr>
        <p:spPr>
          <a:xfrm>
            <a:off x="2156010" y="1352042"/>
            <a:ext cx="8886237" cy="124636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de-DE" sz="4000" dirty="0"/>
              <a:t>Unmöglicher Mausklick ON_CTMENU</a:t>
            </a:r>
          </a:p>
        </p:txBody>
      </p:sp>
      <p:pic>
        <p:nvPicPr>
          <p:cNvPr id="4" name="Grafik 3">
            <a:extLst>
              <a:ext uri="{FF2B5EF4-FFF2-40B4-BE49-F238E27FC236}">
                <a16:creationId xmlns:a16="http://schemas.microsoft.com/office/drawing/2014/main" id="{BBD5CD9F-5AF2-F71C-67ED-BBC591B1A5E6}"/>
              </a:ext>
            </a:extLst>
          </p:cNvPr>
          <p:cNvPicPr>
            <a:picLocks noChangeAspect="1"/>
          </p:cNvPicPr>
          <p:nvPr/>
        </p:nvPicPr>
        <p:blipFill>
          <a:blip r:embed="rId3"/>
          <a:stretch>
            <a:fillRect/>
          </a:stretch>
        </p:blipFill>
        <p:spPr>
          <a:xfrm>
            <a:off x="2264080" y="2124668"/>
            <a:ext cx="8998268" cy="4269847"/>
          </a:xfrm>
          <a:prstGeom prst="rect">
            <a:avLst/>
          </a:prstGeom>
        </p:spPr>
      </p:pic>
    </p:spTree>
    <p:extLst>
      <p:ext uri="{BB962C8B-B14F-4D97-AF65-F5344CB8AC3E}">
        <p14:creationId xmlns:p14="http://schemas.microsoft.com/office/powerpoint/2010/main" val="2767132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C7C82-FAB4-BEC8-9251-30667F8BB313}"/>
            </a:ext>
          </a:extLst>
        </p:cNvPr>
        <p:cNvGrpSpPr/>
        <p:nvPr/>
      </p:nvGrpSpPr>
      <p:grpSpPr>
        <a:xfrm>
          <a:off x="0" y="0"/>
          <a:ext cx="0" cy="0"/>
          <a:chOff x="0" y="0"/>
          <a:chExt cx="0" cy="0"/>
        </a:xfrm>
      </p:grpSpPr>
      <p:sp>
        <p:nvSpPr>
          <p:cNvPr id="6" name="Textplatzhalter 2">
            <a:extLst>
              <a:ext uri="{FF2B5EF4-FFF2-40B4-BE49-F238E27FC236}">
                <a16:creationId xmlns:a16="http://schemas.microsoft.com/office/drawing/2014/main" id="{9DF13702-522D-7FD2-307A-CC234937F48D}"/>
              </a:ext>
            </a:extLst>
          </p:cNvPr>
          <p:cNvSpPr txBox="1">
            <a:spLocks/>
          </p:cNvSpPr>
          <p:nvPr/>
        </p:nvSpPr>
        <p:spPr>
          <a:xfrm>
            <a:off x="2156010" y="1352042"/>
            <a:ext cx="8886237" cy="12463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de-DE" sz="4000" dirty="0"/>
              <a:t>Unmöglicher Mausklick: </a:t>
            </a:r>
          </a:p>
          <a:p>
            <a:pPr marL="0" indent="0">
              <a:buNone/>
            </a:pPr>
            <a:r>
              <a:rPr lang="de-DE" sz="4000" dirty="0"/>
              <a:t>So geht‘s</a:t>
            </a:r>
          </a:p>
        </p:txBody>
      </p:sp>
      <p:sp>
        <p:nvSpPr>
          <p:cNvPr id="3" name="Textfeld 2">
            <a:extLst>
              <a:ext uri="{FF2B5EF4-FFF2-40B4-BE49-F238E27FC236}">
                <a16:creationId xmlns:a16="http://schemas.microsoft.com/office/drawing/2014/main" id="{60D59483-840A-BA5D-8072-B39D9A6FDEFA}"/>
              </a:ext>
            </a:extLst>
          </p:cNvPr>
          <p:cNvSpPr txBox="1"/>
          <p:nvPr/>
        </p:nvSpPr>
        <p:spPr>
          <a:xfrm>
            <a:off x="972275" y="2749121"/>
            <a:ext cx="9568403" cy="3308598"/>
          </a:xfrm>
          <a:prstGeom prst="rect">
            <a:avLst/>
          </a:prstGeom>
          <a:noFill/>
        </p:spPr>
        <p:txBody>
          <a:bodyPr wrap="square">
            <a:spAutoFit/>
          </a:bodyPr>
          <a:lstStyle/>
          <a:p>
            <a:r>
              <a:rPr lang="de-DE" sz="1900" dirty="0">
                <a:solidFill>
                  <a:srgbClr val="000000"/>
                </a:solidFill>
                <a:effectLst/>
                <a:latin typeface="Source Code Pro" panose="020B0509030403020204" pitchFamily="49" charset="0"/>
              </a:rPr>
              <a:t>    </a:t>
            </a:r>
            <a:r>
              <a:rPr lang="de-DE" sz="1900" dirty="0" err="1">
                <a:solidFill>
                  <a:srgbClr val="0000FF"/>
                </a:solidFill>
                <a:effectLst/>
                <a:latin typeface="Source Code Pro" panose="020B0509030403020204" pitchFamily="49" charset="0"/>
              </a:rPr>
              <a:t>id</a:t>
            </a:r>
            <a:r>
              <a:rPr lang="de-DE" sz="1900" dirty="0">
                <a:solidFill>
                  <a:srgbClr val="0000FF"/>
                </a:solidFill>
                <a:effectLst/>
                <a:latin typeface="Source Code Pro" panose="020B0509030403020204" pitchFamily="49" charset="0"/>
              </a:rPr>
              <a:t> </a:t>
            </a:r>
            <a:r>
              <a:rPr lang="de-DE" sz="1900" dirty="0">
                <a:solidFill>
                  <a:srgbClr val="800080"/>
                </a:solidFill>
                <a:effectLst/>
                <a:latin typeface="Source Code Pro" panose="020B0509030403020204" pitchFamily="49" charset="0"/>
              </a:rPr>
              <a:t>= </a:t>
            </a:r>
            <a:r>
              <a:rPr lang="de-DE" sz="1900" dirty="0">
                <a:solidFill>
                  <a:srgbClr val="0000FF"/>
                </a:solidFill>
                <a:effectLst/>
                <a:latin typeface="Source Code Pro" panose="020B0509030403020204" pitchFamily="49" charset="0"/>
              </a:rPr>
              <a:t>VALUE </a:t>
            </a:r>
            <a:r>
              <a:rPr lang="de-DE" sz="1900" dirty="0">
                <a:solidFill>
                  <a:srgbClr val="000000"/>
                </a:solidFill>
                <a:effectLst/>
                <a:latin typeface="Source Code Pro" panose="020B0509030403020204" pitchFamily="49" charset="0"/>
              </a:rPr>
              <a:t>#</a:t>
            </a:r>
            <a:r>
              <a:rPr lang="de-DE" sz="1900" dirty="0">
                <a:solidFill>
                  <a:srgbClr val="800080"/>
                </a:solidFill>
                <a:effectLst/>
                <a:latin typeface="Source Code Pro" panose="020B0509030403020204" pitchFamily="49" charset="0"/>
              </a:rPr>
              <a:t>( </a:t>
            </a:r>
            <a:r>
              <a:rPr lang="de-DE" sz="1900" dirty="0">
                <a:solidFill>
                  <a:srgbClr val="000000"/>
                </a:solidFill>
                <a:effectLst/>
                <a:latin typeface="Source Code Pro" panose="020B0509030403020204" pitchFamily="49" charset="0"/>
              </a:rPr>
              <a:t>p </a:t>
            </a:r>
            <a:r>
              <a:rPr lang="de-DE" sz="1900" dirty="0">
                <a:solidFill>
                  <a:srgbClr val="800080"/>
                </a:solidFill>
                <a:effectLst/>
                <a:latin typeface="Source Code Pro" panose="020B0509030403020204" pitchFamily="49" charset="0"/>
              </a:rPr>
              <a:t>= </a:t>
            </a:r>
            <a:r>
              <a:rPr lang="de-DE" sz="1900" dirty="0" err="1">
                <a:solidFill>
                  <a:srgbClr val="000000"/>
                </a:solidFill>
                <a:effectLst/>
                <a:latin typeface="Source Code Pro" panose="020B0509030403020204" pitchFamily="49" charset="0"/>
              </a:rPr>
              <a:t>c_programname</a:t>
            </a:r>
            <a:r>
              <a:rPr lang="de-DE" sz="1900" dirty="0">
                <a:solidFill>
                  <a:srgbClr val="000000"/>
                </a:solidFill>
                <a:effectLst/>
                <a:latin typeface="Source Code Pro" panose="020B0509030403020204" pitchFamily="49" charset="0"/>
              </a:rPr>
              <a:t> </a:t>
            </a:r>
          </a:p>
          <a:p>
            <a:r>
              <a:rPr lang="de-DE" sz="1900" dirty="0">
                <a:solidFill>
                  <a:srgbClr val="000000"/>
                </a:solidFill>
                <a:latin typeface="Source Code Pro" panose="020B0509030403020204" pitchFamily="49" charset="0"/>
              </a:rPr>
              <a:t>                  </a:t>
            </a:r>
            <a:r>
              <a:rPr lang="de-DE" sz="1900" dirty="0">
                <a:solidFill>
                  <a:srgbClr val="000000"/>
                </a:solidFill>
                <a:effectLst/>
                <a:latin typeface="Source Code Pro" panose="020B0509030403020204" pitchFamily="49" charset="0"/>
              </a:rPr>
              <a:t>d </a:t>
            </a:r>
            <a:r>
              <a:rPr lang="de-DE" sz="1900" dirty="0">
                <a:solidFill>
                  <a:srgbClr val="800080"/>
                </a:solidFill>
                <a:effectLst/>
                <a:latin typeface="Source Code Pro" panose="020B0509030403020204" pitchFamily="49" charset="0"/>
              </a:rPr>
              <a:t>= </a:t>
            </a:r>
            <a:r>
              <a:rPr lang="de-DE" sz="1900" dirty="0">
                <a:solidFill>
                  <a:srgbClr val="000000"/>
                </a:solidFill>
                <a:effectLst/>
                <a:latin typeface="Source Code Pro" panose="020B0509030403020204" pitchFamily="49" charset="0"/>
              </a:rPr>
              <a:t>'0100' </a:t>
            </a:r>
            <a:r>
              <a:rPr lang="de-DE" sz="1900" dirty="0">
                <a:solidFill>
                  <a:srgbClr val="800080"/>
                </a:solidFill>
                <a:effectLst/>
                <a:latin typeface="Source Code Pro" panose="020B0509030403020204" pitchFamily="49" charset="0"/>
              </a:rPr>
              <a:t>). </a:t>
            </a:r>
            <a:br>
              <a:rPr lang="de-DE" sz="1900" dirty="0">
                <a:solidFill>
                  <a:srgbClr val="000000"/>
                </a:solidFill>
                <a:effectLst/>
                <a:latin typeface="Source Code Pro" panose="020B0509030403020204" pitchFamily="49" charset="0"/>
              </a:rPr>
            </a:br>
            <a:r>
              <a:rPr lang="de-DE" sz="1900" dirty="0">
                <a:solidFill>
                  <a:srgbClr val="000000"/>
                </a:solidFill>
                <a:effectLst/>
                <a:latin typeface="Source Code Pro" panose="020B0509030403020204" pitchFamily="49" charset="0"/>
              </a:rPr>
              <a:t>    </a:t>
            </a:r>
            <a:r>
              <a:rPr lang="de-DE" sz="1900" dirty="0">
                <a:solidFill>
                  <a:srgbClr val="0000FF"/>
                </a:solidFill>
                <a:effectLst/>
                <a:latin typeface="Source Code Pro" panose="020B0509030403020204" pitchFamily="49" charset="0"/>
              </a:rPr>
              <a:t>IMPORT DYNPRO </a:t>
            </a:r>
            <a:r>
              <a:rPr lang="de-DE" sz="1900" dirty="0">
                <a:solidFill>
                  <a:srgbClr val="000000"/>
                </a:solidFill>
                <a:effectLst/>
                <a:latin typeface="Source Code Pro" panose="020B0509030403020204" pitchFamily="49" charset="0"/>
              </a:rPr>
              <a:t>h f e </a:t>
            </a:r>
            <a:r>
              <a:rPr lang="de-DE" sz="1900" dirty="0">
                <a:solidFill>
                  <a:srgbClr val="0000FF"/>
                </a:solidFill>
                <a:effectLst/>
                <a:latin typeface="Source Code Pro" panose="020B0509030403020204" pitchFamily="49" charset="0"/>
              </a:rPr>
              <a:t>m ID </a:t>
            </a:r>
            <a:r>
              <a:rPr lang="de-DE" sz="1900" dirty="0" err="1">
                <a:solidFill>
                  <a:srgbClr val="0000FF"/>
                </a:solidFill>
                <a:effectLst/>
                <a:latin typeface="Source Code Pro" panose="020B0509030403020204" pitchFamily="49" charset="0"/>
              </a:rPr>
              <a:t>id</a:t>
            </a:r>
            <a:r>
              <a:rPr lang="de-DE" sz="1900" dirty="0">
                <a:solidFill>
                  <a:srgbClr val="800080"/>
                </a:solidFill>
                <a:effectLst/>
                <a:latin typeface="Source Code Pro" panose="020B0509030403020204" pitchFamily="49" charset="0"/>
              </a:rPr>
              <a:t>.</a:t>
            </a:r>
            <a:br>
              <a:rPr lang="de-DE" sz="1900" dirty="0">
                <a:solidFill>
                  <a:srgbClr val="000000"/>
                </a:solidFill>
                <a:effectLst/>
                <a:latin typeface="Source Code Pro" panose="020B0509030403020204" pitchFamily="49" charset="0"/>
              </a:rPr>
            </a:br>
            <a:br>
              <a:rPr lang="de-DE" sz="1900" dirty="0">
                <a:solidFill>
                  <a:srgbClr val="000000"/>
                </a:solidFill>
                <a:effectLst/>
                <a:latin typeface="Source Code Pro" panose="020B0509030403020204" pitchFamily="49" charset="0"/>
              </a:rPr>
            </a:br>
            <a:r>
              <a:rPr lang="de-DE" sz="1900" dirty="0">
                <a:solidFill>
                  <a:srgbClr val="000000"/>
                </a:solidFill>
                <a:effectLst/>
                <a:latin typeface="Source Code Pro" panose="020B0509030403020204" pitchFamily="49" charset="0"/>
              </a:rPr>
              <a:t>    </a:t>
            </a:r>
            <a:r>
              <a:rPr lang="de-DE" sz="1900" dirty="0">
                <a:solidFill>
                  <a:srgbClr val="0000FF"/>
                </a:solidFill>
                <a:effectLst/>
                <a:latin typeface="Source Code Pro" panose="020B0509030403020204" pitchFamily="49" charset="0"/>
              </a:rPr>
              <a:t>LOOP AT </a:t>
            </a:r>
            <a:r>
              <a:rPr lang="de-DE" sz="1900" dirty="0" err="1">
                <a:solidFill>
                  <a:srgbClr val="000000"/>
                </a:solidFill>
                <a:effectLst/>
                <a:latin typeface="Source Code Pro" panose="020B0509030403020204" pitchFamily="49" charset="0"/>
              </a:rPr>
              <a:t>i_dynpro_elements</a:t>
            </a:r>
            <a:r>
              <a:rPr lang="de-DE" sz="1900" dirty="0">
                <a:solidFill>
                  <a:srgbClr val="000000"/>
                </a:solidFill>
                <a:effectLst/>
                <a:latin typeface="Source Code Pro" panose="020B0509030403020204" pitchFamily="49" charset="0"/>
              </a:rPr>
              <a:t> </a:t>
            </a:r>
            <a:r>
              <a:rPr lang="de-DE" sz="1900" dirty="0">
                <a:solidFill>
                  <a:srgbClr val="0000FF"/>
                </a:solidFill>
                <a:effectLst/>
                <a:latin typeface="Source Code Pro" panose="020B0509030403020204" pitchFamily="49" charset="0"/>
              </a:rPr>
              <a:t>ASSIGNING FIELD</a:t>
            </a:r>
            <a:r>
              <a:rPr lang="de-DE" sz="1900" dirty="0">
                <a:solidFill>
                  <a:srgbClr val="808080"/>
                </a:solidFill>
                <a:effectLst/>
                <a:latin typeface="Source Code Pro" panose="020B0509030403020204" pitchFamily="49" charset="0"/>
              </a:rPr>
              <a:t>-</a:t>
            </a:r>
            <a:r>
              <a:rPr lang="de-DE" sz="1900" dirty="0">
                <a:solidFill>
                  <a:srgbClr val="0000FF"/>
                </a:solidFill>
                <a:effectLst/>
                <a:latin typeface="Source Code Pro" panose="020B0509030403020204" pitchFamily="49" charset="0"/>
              </a:rPr>
              <a:t>SYMBOL</a:t>
            </a:r>
            <a:r>
              <a:rPr lang="de-DE" sz="1900" dirty="0">
                <a:solidFill>
                  <a:srgbClr val="800080"/>
                </a:solidFill>
                <a:effectLst/>
                <a:latin typeface="Source Code Pro" panose="020B0509030403020204" pitchFamily="49" charset="0"/>
              </a:rPr>
              <a:t>(</a:t>
            </a:r>
            <a:r>
              <a:rPr lang="de-DE" sz="1900" dirty="0">
                <a:solidFill>
                  <a:srgbClr val="000000"/>
                </a:solidFill>
                <a:effectLst/>
                <a:latin typeface="Source Code Pro" panose="020B0509030403020204" pitchFamily="49" charset="0"/>
              </a:rPr>
              <a:t>&lt;</a:t>
            </a:r>
            <a:r>
              <a:rPr lang="de-DE" sz="1900" dirty="0" err="1">
                <a:solidFill>
                  <a:srgbClr val="000000"/>
                </a:solidFill>
                <a:effectLst/>
                <a:latin typeface="Source Code Pro" panose="020B0509030403020204" pitchFamily="49" charset="0"/>
              </a:rPr>
              <a:t>element</a:t>
            </a:r>
            <a:r>
              <a:rPr lang="de-DE" sz="1900" dirty="0">
                <a:solidFill>
                  <a:srgbClr val="000000"/>
                </a:solidFill>
                <a:effectLst/>
                <a:latin typeface="Source Code Pro" panose="020B0509030403020204" pitchFamily="49" charset="0"/>
              </a:rPr>
              <a:t>&gt;</a:t>
            </a:r>
            <a:r>
              <a:rPr lang="de-DE" sz="1900" dirty="0">
                <a:solidFill>
                  <a:srgbClr val="800080"/>
                </a:solidFill>
                <a:effectLst/>
                <a:latin typeface="Source Code Pro" panose="020B0509030403020204" pitchFamily="49" charset="0"/>
              </a:rPr>
              <a:t>).</a:t>
            </a:r>
            <a:br>
              <a:rPr lang="de-DE" sz="1900" dirty="0">
                <a:solidFill>
                  <a:srgbClr val="000000"/>
                </a:solidFill>
                <a:effectLst/>
                <a:latin typeface="Source Code Pro" panose="020B0509030403020204" pitchFamily="49" charset="0"/>
              </a:rPr>
            </a:br>
            <a:r>
              <a:rPr lang="de-DE" sz="1900" dirty="0">
                <a:solidFill>
                  <a:srgbClr val="000000"/>
                </a:solidFill>
                <a:effectLst/>
                <a:latin typeface="Source Code Pro" panose="020B0509030403020204" pitchFamily="49" charset="0"/>
              </a:rPr>
              <a:t>      </a:t>
            </a:r>
            <a:r>
              <a:rPr lang="de-DE" sz="1900" dirty="0">
                <a:solidFill>
                  <a:srgbClr val="0000FF"/>
                </a:solidFill>
                <a:effectLst/>
                <a:latin typeface="Source Code Pro" panose="020B0509030403020204" pitchFamily="49" charset="0"/>
              </a:rPr>
              <a:t>TRY</a:t>
            </a:r>
            <a:r>
              <a:rPr lang="de-DE" sz="1900" dirty="0">
                <a:solidFill>
                  <a:srgbClr val="800080"/>
                </a:solidFill>
                <a:effectLst/>
                <a:latin typeface="Source Code Pro" panose="020B0509030403020204" pitchFamily="49" charset="0"/>
              </a:rPr>
              <a:t>.</a:t>
            </a:r>
            <a:br>
              <a:rPr lang="de-DE" sz="1900" dirty="0">
                <a:solidFill>
                  <a:srgbClr val="000000"/>
                </a:solidFill>
                <a:effectLst/>
                <a:latin typeface="Source Code Pro" panose="020B0509030403020204" pitchFamily="49" charset="0"/>
              </a:rPr>
            </a:br>
            <a:r>
              <a:rPr lang="de-DE" sz="1900" dirty="0">
                <a:solidFill>
                  <a:srgbClr val="000000"/>
                </a:solidFill>
                <a:effectLst/>
                <a:latin typeface="Source Code Pro" panose="020B0509030403020204" pitchFamily="49" charset="0"/>
              </a:rPr>
              <a:t>          f[ </a:t>
            </a:r>
            <a:r>
              <a:rPr lang="de-DE" sz="1900" dirty="0" err="1">
                <a:solidFill>
                  <a:srgbClr val="000000"/>
                </a:solidFill>
                <a:effectLst/>
                <a:latin typeface="Source Code Pro" panose="020B0509030403020204" pitchFamily="49" charset="0"/>
              </a:rPr>
              <a:t>fnam</a:t>
            </a:r>
            <a:r>
              <a:rPr lang="de-DE" sz="1900" dirty="0">
                <a:solidFill>
                  <a:srgbClr val="000000"/>
                </a:solidFill>
                <a:effectLst/>
                <a:latin typeface="Source Code Pro" panose="020B0509030403020204" pitchFamily="49" charset="0"/>
              </a:rPr>
              <a:t> </a:t>
            </a:r>
            <a:r>
              <a:rPr lang="de-DE" sz="1900" dirty="0">
                <a:solidFill>
                  <a:srgbClr val="800080"/>
                </a:solidFill>
                <a:effectLst/>
                <a:latin typeface="Source Code Pro" panose="020B0509030403020204" pitchFamily="49" charset="0"/>
              </a:rPr>
              <a:t>= </a:t>
            </a:r>
            <a:r>
              <a:rPr lang="de-DE" sz="1900" dirty="0">
                <a:solidFill>
                  <a:srgbClr val="000000"/>
                </a:solidFill>
                <a:effectLst/>
                <a:latin typeface="Source Code Pro" panose="020B0509030403020204" pitchFamily="49" charset="0"/>
              </a:rPr>
              <a:t>&lt;</a:t>
            </a:r>
            <a:r>
              <a:rPr lang="de-DE" sz="1900" dirty="0" err="1">
                <a:solidFill>
                  <a:srgbClr val="000000"/>
                </a:solidFill>
                <a:effectLst/>
                <a:latin typeface="Source Code Pro" panose="020B0509030403020204" pitchFamily="49" charset="0"/>
              </a:rPr>
              <a:t>element</a:t>
            </a:r>
            <a:r>
              <a:rPr lang="de-DE" sz="1900" dirty="0">
                <a:solidFill>
                  <a:srgbClr val="000000"/>
                </a:solidFill>
                <a:effectLst/>
                <a:latin typeface="Source Code Pro" panose="020B0509030403020204" pitchFamily="49" charset="0"/>
              </a:rPr>
              <a:t>&gt; ]</a:t>
            </a:r>
            <a:r>
              <a:rPr lang="de-DE" sz="1900" dirty="0">
                <a:solidFill>
                  <a:srgbClr val="808080"/>
                </a:solidFill>
                <a:effectLst/>
                <a:latin typeface="Source Code Pro" panose="020B0509030403020204" pitchFamily="49" charset="0"/>
              </a:rPr>
              <a:t>-</a:t>
            </a:r>
            <a:r>
              <a:rPr lang="de-DE" sz="1900" dirty="0">
                <a:solidFill>
                  <a:srgbClr val="000000"/>
                </a:solidFill>
                <a:effectLst/>
                <a:latin typeface="Source Code Pro" panose="020B0509030403020204" pitchFamily="49" charset="0"/>
              </a:rPr>
              <a:t>res1+228</a:t>
            </a:r>
            <a:r>
              <a:rPr lang="de-DE" sz="1900" dirty="0">
                <a:solidFill>
                  <a:srgbClr val="800080"/>
                </a:solidFill>
                <a:effectLst/>
                <a:latin typeface="Source Code Pro" panose="020B0509030403020204" pitchFamily="49" charset="0"/>
              </a:rPr>
              <a:t> = </a:t>
            </a:r>
            <a:r>
              <a:rPr lang="de-DE" sz="1900" dirty="0">
                <a:solidFill>
                  <a:srgbClr val="000000"/>
                </a:solidFill>
                <a:effectLst/>
                <a:latin typeface="Source Code Pro" panose="020B0509030403020204" pitchFamily="49" charset="0"/>
              </a:rPr>
              <a:t>&lt;</a:t>
            </a:r>
            <a:r>
              <a:rPr lang="de-DE" sz="1900" dirty="0" err="1">
                <a:solidFill>
                  <a:srgbClr val="000000"/>
                </a:solidFill>
                <a:effectLst/>
                <a:latin typeface="Source Code Pro" panose="020B0509030403020204" pitchFamily="49" charset="0"/>
              </a:rPr>
              <a:t>element</a:t>
            </a:r>
            <a:r>
              <a:rPr lang="de-DE" sz="1900" dirty="0">
                <a:solidFill>
                  <a:srgbClr val="000000"/>
                </a:solidFill>
                <a:effectLst/>
                <a:latin typeface="Source Code Pro" panose="020B0509030403020204" pitchFamily="49" charset="0"/>
              </a:rPr>
              <a:t>&gt;</a:t>
            </a:r>
            <a:r>
              <a:rPr lang="de-DE" sz="1900" dirty="0">
                <a:solidFill>
                  <a:srgbClr val="800080"/>
                </a:solidFill>
                <a:effectLst/>
                <a:latin typeface="Source Code Pro" panose="020B0509030403020204" pitchFamily="49" charset="0"/>
              </a:rPr>
              <a:t>.</a:t>
            </a:r>
            <a:br>
              <a:rPr lang="de-DE" sz="1900" dirty="0">
                <a:solidFill>
                  <a:srgbClr val="000000"/>
                </a:solidFill>
                <a:effectLst/>
                <a:latin typeface="Source Code Pro" panose="020B0509030403020204" pitchFamily="49" charset="0"/>
              </a:rPr>
            </a:br>
            <a:r>
              <a:rPr lang="de-DE" sz="1900" dirty="0">
                <a:solidFill>
                  <a:srgbClr val="000000"/>
                </a:solidFill>
                <a:effectLst/>
                <a:latin typeface="Source Code Pro" panose="020B0509030403020204" pitchFamily="49" charset="0"/>
              </a:rPr>
              <a:t>        </a:t>
            </a:r>
            <a:r>
              <a:rPr lang="de-DE" sz="1900" dirty="0">
                <a:solidFill>
                  <a:srgbClr val="0000FF"/>
                </a:solidFill>
                <a:effectLst/>
                <a:latin typeface="Source Code Pro" panose="020B0509030403020204" pitchFamily="49" charset="0"/>
              </a:rPr>
              <a:t>CATCH </a:t>
            </a:r>
            <a:r>
              <a:rPr lang="de-DE" sz="1900" dirty="0" err="1">
                <a:solidFill>
                  <a:srgbClr val="000000"/>
                </a:solidFill>
                <a:effectLst/>
                <a:latin typeface="Source Code Pro" panose="020B0509030403020204" pitchFamily="49" charset="0"/>
              </a:rPr>
              <a:t>cx_sy_itab_line_not_found</a:t>
            </a:r>
            <a:r>
              <a:rPr lang="de-DE" sz="1900" dirty="0">
                <a:solidFill>
                  <a:srgbClr val="800080"/>
                </a:solidFill>
                <a:effectLst/>
                <a:latin typeface="Source Code Pro" panose="020B0509030403020204" pitchFamily="49" charset="0"/>
              </a:rPr>
              <a:t>.</a:t>
            </a:r>
            <a:br>
              <a:rPr lang="de-DE" sz="1900" dirty="0">
                <a:solidFill>
                  <a:srgbClr val="000000"/>
                </a:solidFill>
                <a:effectLst/>
                <a:latin typeface="Source Code Pro" panose="020B0509030403020204" pitchFamily="49" charset="0"/>
              </a:rPr>
            </a:br>
            <a:r>
              <a:rPr lang="de-DE" sz="1900" dirty="0">
                <a:solidFill>
                  <a:srgbClr val="000000"/>
                </a:solidFill>
                <a:effectLst/>
                <a:latin typeface="Source Code Pro" panose="020B0509030403020204" pitchFamily="49" charset="0"/>
              </a:rPr>
              <a:t>          </a:t>
            </a:r>
            <a:r>
              <a:rPr lang="de-DE" sz="1900" dirty="0">
                <a:solidFill>
                  <a:srgbClr val="0000FF"/>
                </a:solidFill>
                <a:effectLst/>
                <a:latin typeface="Source Code Pro" panose="020B0509030403020204" pitchFamily="49" charset="0"/>
              </a:rPr>
              <a:t>RETURN</a:t>
            </a:r>
            <a:r>
              <a:rPr lang="de-DE" sz="1900" dirty="0">
                <a:solidFill>
                  <a:srgbClr val="800080"/>
                </a:solidFill>
                <a:effectLst/>
                <a:latin typeface="Source Code Pro" panose="020B0509030403020204" pitchFamily="49" charset="0"/>
              </a:rPr>
              <a:t>.</a:t>
            </a:r>
            <a:br>
              <a:rPr lang="de-DE" sz="1900" dirty="0">
                <a:solidFill>
                  <a:srgbClr val="000000"/>
                </a:solidFill>
                <a:effectLst/>
                <a:latin typeface="Source Code Pro" panose="020B0509030403020204" pitchFamily="49" charset="0"/>
              </a:rPr>
            </a:br>
            <a:r>
              <a:rPr lang="de-DE" sz="1900" dirty="0">
                <a:solidFill>
                  <a:srgbClr val="000000"/>
                </a:solidFill>
                <a:effectLst/>
                <a:latin typeface="Source Code Pro" panose="020B0509030403020204" pitchFamily="49" charset="0"/>
              </a:rPr>
              <a:t>      </a:t>
            </a:r>
            <a:r>
              <a:rPr lang="de-DE" sz="1900" dirty="0">
                <a:solidFill>
                  <a:srgbClr val="0000FF"/>
                </a:solidFill>
                <a:effectLst/>
                <a:latin typeface="Source Code Pro" panose="020B0509030403020204" pitchFamily="49" charset="0"/>
              </a:rPr>
              <a:t>ENDTRY</a:t>
            </a:r>
            <a:r>
              <a:rPr lang="de-DE" sz="1900" dirty="0">
                <a:solidFill>
                  <a:srgbClr val="800080"/>
                </a:solidFill>
                <a:effectLst/>
                <a:latin typeface="Source Code Pro" panose="020B0509030403020204" pitchFamily="49" charset="0"/>
              </a:rPr>
              <a:t>.</a:t>
            </a:r>
            <a:br>
              <a:rPr lang="de-DE" sz="1900" dirty="0">
                <a:solidFill>
                  <a:srgbClr val="000000"/>
                </a:solidFill>
                <a:effectLst/>
                <a:latin typeface="Source Code Pro" panose="020B0509030403020204" pitchFamily="49" charset="0"/>
              </a:rPr>
            </a:br>
            <a:r>
              <a:rPr lang="de-DE" sz="1900" dirty="0">
                <a:solidFill>
                  <a:srgbClr val="000000"/>
                </a:solidFill>
                <a:effectLst/>
                <a:latin typeface="Source Code Pro" panose="020B0509030403020204" pitchFamily="49" charset="0"/>
              </a:rPr>
              <a:t>    </a:t>
            </a:r>
            <a:r>
              <a:rPr lang="de-DE" sz="1900" dirty="0">
                <a:solidFill>
                  <a:srgbClr val="0000FF"/>
                </a:solidFill>
                <a:effectLst/>
                <a:latin typeface="Source Code Pro" panose="020B0509030403020204" pitchFamily="49" charset="0"/>
              </a:rPr>
              <a:t>ENDLOOP</a:t>
            </a:r>
            <a:r>
              <a:rPr lang="de-DE" sz="1900" dirty="0">
                <a:solidFill>
                  <a:srgbClr val="800080"/>
                </a:solidFill>
                <a:effectLst/>
                <a:latin typeface="Source Code Pro" panose="020B0509030403020204" pitchFamily="49" charset="0"/>
              </a:rPr>
              <a:t>.</a:t>
            </a:r>
            <a:r>
              <a:rPr lang="de-DE" sz="1900" dirty="0"/>
              <a:t> </a:t>
            </a:r>
          </a:p>
        </p:txBody>
      </p:sp>
      <p:pic>
        <p:nvPicPr>
          <p:cNvPr id="2050" name="Picture 2" descr="giphyupload sports giphysports hockey training GIF">
            <a:extLst>
              <a:ext uri="{FF2B5EF4-FFF2-40B4-BE49-F238E27FC236}">
                <a16:creationId xmlns:a16="http://schemas.microsoft.com/office/drawing/2014/main" id="{D1781410-27D2-127E-170E-CF8D4C7AFF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7003" y="185261"/>
            <a:ext cx="3463122" cy="3243739"/>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2FC2F263-E3AE-AC73-D73B-82116E77E831}"/>
              </a:ext>
            </a:extLst>
          </p:cNvPr>
          <p:cNvSpPr/>
          <p:nvPr/>
        </p:nvSpPr>
        <p:spPr>
          <a:xfrm>
            <a:off x="5555847" y="4328931"/>
            <a:ext cx="3463121" cy="68290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Grafik 12">
            <a:extLst>
              <a:ext uri="{FF2B5EF4-FFF2-40B4-BE49-F238E27FC236}">
                <a16:creationId xmlns:a16="http://schemas.microsoft.com/office/drawing/2014/main" id="{6718D025-4B7D-CEB7-9ABA-FB5302A3FA63}"/>
              </a:ext>
            </a:extLst>
          </p:cNvPr>
          <p:cNvPicPr>
            <a:picLocks noChangeAspect="1"/>
          </p:cNvPicPr>
          <p:nvPr/>
        </p:nvPicPr>
        <p:blipFill>
          <a:blip r:embed="rId4"/>
          <a:stretch>
            <a:fillRect/>
          </a:stretch>
        </p:blipFill>
        <p:spPr>
          <a:xfrm>
            <a:off x="9146786" y="4216238"/>
            <a:ext cx="2579439" cy="2579439"/>
          </a:xfrm>
          <a:prstGeom prst="rect">
            <a:avLst/>
          </a:prstGeom>
        </p:spPr>
      </p:pic>
    </p:spTree>
    <p:extLst>
      <p:ext uri="{BB962C8B-B14F-4D97-AF65-F5344CB8AC3E}">
        <p14:creationId xmlns:p14="http://schemas.microsoft.com/office/powerpoint/2010/main" val="660092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C74B1C77-4C15-4004-951C-FD5245D2725A}"/>
              </a:ext>
            </a:extLst>
          </p:cNvPr>
          <p:cNvPicPr>
            <a:picLocks noChangeAspect="1"/>
          </p:cNvPicPr>
          <p:nvPr/>
        </p:nvPicPr>
        <p:blipFill>
          <a:blip r:embed="rId3"/>
          <a:stretch>
            <a:fillRect/>
          </a:stretch>
        </p:blipFill>
        <p:spPr>
          <a:xfrm>
            <a:off x="390423" y="2926351"/>
            <a:ext cx="4714012" cy="3827566"/>
          </a:xfrm>
          <a:prstGeom prst="rect">
            <a:avLst/>
          </a:prstGeom>
        </p:spPr>
      </p:pic>
      <p:sp>
        <p:nvSpPr>
          <p:cNvPr id="3" name="Titel 2">
            <a:extLst>
              <a:ext uri="{FF2B5EF4-FFF2-40B4-BE49-F238E27FC236}">
                <a16:creationId xmlns:a16="http://schemas.microsoft.com/office/drawing/2014/main" id="{DDEA5D57-FFCD-A9A6-6C42-AD3D2C6EFEBE}"/>
              </a:ext>
            </a:extLst>
          </p:cNvPr>
          <p:cNvSpPr>
            <a:spLocks noGrp="1"/>
          </p:cNvSpPr>
          <p:nvPr>
            <p:ph type="title"/>
          </p:nvPr>
        </p:nvSpPr>
        <p:spPr/>
        <p:txBody>
          <a:bodyPr>
            <a:normAutofit/>
          </a:bodyPr>
          <a:lstStyle/>
          <a:p>
            <a:r>
              <a:rPr lang="de-DE" sz="6600" dirty="0">
                <a:solidFill>
                  <a:schemeClr val="bg1"/>
                </a:solidFill>
              </a:rPr>
              <a:t>&amp;SOS</a:t>
            </a:r>
          </a:p>
        </p:txBody>
      </p:sp>
      <p:sp>
        <p:nvSpPr>
          <p:cNvPr id="5" name="Textfeld 4">
            <a:extLst>
              <a:ext uri="{FF2B5EF4-FFF2-40B4-BE49-F238E27FC236}">
                <a16:creationId xmlns:a16="http://schemas.microsoft.com/office/drawing/2014/main" id="{47181D12-3928-DA92-7FB6-7D8D1B25DA28}"/>
              </a:ext>
            </a:extLst>
          </p:cNvPr>
          <p:cNvSpPr txBox="1"/>
          <p:nvPr/>
        </p:nvSpPr>
        <p:spPr>
          <a:xfrm>
            <a:off x="390423" y="6312682"/>
            <a:ext cx="3679946" cy="461665"/>
          </a:xfrm>
          <a:prstGeom prst="rect">
            <a:avLst/>
          </a:prstGeom>
          <a:noFill/>
        </p:spPr>
        <p:txBody>
          <a:bodyPr wrap="square">
            <a:spAutoFit/>
          </a:bodyPr>
          <a:lstStyle/>
          <a:p>
            <a:r>
              <a:rPr lang="de-DE" sz="2400" dirty="0">
                <a:solidFill>
                  <a:schemeClr val="accent6">
                    <a:lumMod val="50000"/>
                  </a:schemeClr>
                </a:solidFill>
              </a:rPr>
              <a:t>https://myoctocat.com/</a:t>
            </a:r>
          </a:p>
        </p:txBody>
      </p:sp>
      <p:pic>
        <p:nvPicPr>
          <p:cNvPr id="9" name="Grafik 8">
            <a:extLst>
              <a:ext uri="{FF2B5EF4-FFF2-40B4-BE49-F238E27FC236}">
                <a16:creationId xmlns:a16="http://schemas.microsoft.com/office/drawing/2014/main" id="{20D0C8EA-5B3C-7579-E80D-C0BA36C82621}"/>
              </a:ext>
            </a:extLst>
          </p:cNvPr>
          <p:cNvPicPr>
            <a:picLocks noChangeAspect="1"/>
          </p:cNvPicPr>
          <p:nvPr/>
        </p:nvPicPr>
        <p:blipFill>
          <a:blip r:embed="rId4"/>
          <a:stretch>
            <a:fillRect/>
          </a:stretch>
        </p:blipFill>
        <p:spPr>
          <a:xfrm>
            <a:off x="3190957" y="2460178"/>
            <a:ext cx="8239043" cy="2939252"/>
          </a:xfrm>
          <a:prstGeom prst="rect">
            <a:avLst/>
          </a:prstGeom>
        </p:spPr>
      </p:pic>
      <p:sp>
        <p:nvSpPr>
          <p:cNvPr id="10" name="Titel 2">
            <a:extLst>
              <a:ext uri="{FF2B5EF4-FFF2-40B4-BE49-F238E27FC236}">
                <a16:creationId xmlns:a16="http://schemas.microsoft.com/office/drawing/2014/main" id="{18FF3E00-4CE0-D003-E316-29A2438D0E49}"/>
              </a:ext>
            </a:extLst>
          </p:cNvPr>
          <p:cNvSpPr txBox="1">
            <a:spLocks/>
          </p:cNvSpPr>
          <p:nvPr/>
        </p:nvSpPr>
        <p:spPr>
          <a:xfrm>
            <a:off x="7788158" y="5316304"/>
            <a:ext cx="4191566" cy="1196670"/>
          </a:xfrm>
          <a:prstGeom prst="rect">
            <a:avLst/>
          </a:prstGeom>
        </p:spPr>
        <p:txBody>
          <a:bodyPr vert="horz" lIns="91440" tIns="45720" rIns="91440" bIns="45720" rtlCol="0" anchor="b">
            <a:normAutofit fontScale="47500" lnSpcReduction="20000"/>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r>
              <a:rPr lang="de-DE" sz="6600" dirty="0">
                <a:solidFill>
                  <a:schemeClr val="bg1"/>
                </a:solidFill>
              </a:rPr>
              <a:t>SHIFT + Links-Doppelklick</a:t>
            </a:r>
          </a:p>
        </p:txBody>
      </p:sp>
      <p:pic>
        <p:nvPicPr>
          <p:cNvPr id="6" name="Bildplatzhalter 5" descr="Ein Bild, das Cartoon, Clipart, Animierter Cartoon, Animation enthält.&#10;&#10;Automatisch generierte Beschreibung">
            <a:extLst>
              <a:ext uri="{FF2B5EF4-FFF2-40B4-BE49-F238E27FC236}">
                <a16:creationId xmlns:a16="http://schemas.microsoft.com/office/drawing/2014/main" id="{98B560E9-3A3C-A30D-8D9B-8606266B4CD8}"/>
              </a:ext>
            </a:extLst>
          </p:cNvPr>
          <p:cNvPicPr>
            <a:picLocks noGrp="1" noChangeAspect="1"/>
          </p:cNvPicPr>
          <p:nvPr>
            <p:ph type="pic" idx="1"/>
          </p:nvPr>
        </p:nvPicPr>
        <p:blipFill>
          <a:blip r:embed="rId5">
            <a:extLst>
              <a:ext uri="{28A0092B-C50C-407E-A947-70E740481C1C}">
                <a14:useLocalDpi xmlns:a14="http://schemas.microsoft.com/office/drawing/2010/main" val="0"/>
              </a:ext>
            </a:extLst>
          </a:blip>
          <a:srcRect t="3378" b="3378"/>
          <a:stretch>
            <a:fillRect/>
          </a:stretch>
        </p:blipFill>
        <p:spPr>
          <a:xfrm>
            <a:off x="-271707" y="108857"/>
            <a:ext cx="4508042" cy="4203085"/>
          </a:xfrm>
        </p:spPr>
      </p:pic>
      <p:cxnSp>
        <p:nvCxnSpPr>
          <p:cNvPr id="14" name="Gerade Verbindung mit Pfeil 13">
            <a:extLst>
              <a:ext uri="{FF2B5EF4-FFF2-40B4-BE49-F238E27FC236}">
                <a16:creationId xmlns:a16="http://schemas.microsoft.com/office/drawing/2014/main" id="{F882B4CD-AFAA-BD50-1C30-37FC2FE7881D}"/>
              </a:ext>
            </a:extLst>
          </p:cNvPr>
          <p:cNvCxnSpPr>
            <a:cxnSpLocks/>
          </p:cNvCxnSpPr>
          <p:nvPr/>
        </p:nvCxnSpPr>
        <p:spPr>
          <a:xfrm flipH="1" flipV="1">
            <a:off x="4664597" y="5683170"/>
            <a:ext cx="3123561" cy="5460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itel 2">
            <a:extLst>
              <a:ext uri="{FF2B5EF4-FFF2-40B4-BE49-F238E27FC236}">
                <a16:creationId xmlns:a16="http://schemas.microsoft.com/office/drawing/2014/main" id="{FA27E9B2-8104-AB33-735D-503DBE294C13}"/>
              </a:ext>
            </a:extLst>
          </p:cNvPr>
          <p:cNvSpPr txBox="1">
            <a:spLocks/>
          </p:cNvSpPr>
          <p:nvPr/>
        </p:nvSpPr>
        <p:spPr>
          <a:xfrm>
            <a:off x="8337883" y="1220806"/>
            <a:ext cx="4191566" cy="74020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r>
              <a:rPr lang="de-DE" sz="2800" dirty="0">
                <a:solidFill>
                  <a:schemeClr val="bg1"/>
                </a:solidFill>
              </a:rPr>
              <a:t>(Fullscreen)</a:t>
            </a:r>
          </a:p>
        </p:txBody>
      </p:sp>
      <p:sp>
        <p:nvSpPr>
          <p:cNvPr id="18" name="Textfeld 17">
            <a:extLst>
              <a:ext uri="{FF2B5EF4-FFF2-40B4-BE49-F238E27FC236}">
                <a16:creationId xmlns:a16="http://schemas.microsoft.com/office/drawing/2014/main" id="{6D5DA777-725B-7222-FBDC-ADB2D17768F3}"/>
              </a:ext>
            </a:extLst>
          </p:cNvPr>
          <p:cNvSpPr txBox="1"/>
          <p:nvPr/>
        </p:nvSpPr>
        <p:spPr>
          <a:xfrm>
            <a:off x="5650948" y="4691544"/>
            <a:ext cx="4508042" cy="707886"/>
          </a:xfrm>
          <a:prstGeom prst="rect">
            <a:avLst/>
          </a:prstGeom>
          <a:noFill/>
        </p:spPr>
        <p:txBody>
          <a:bodyPr wrap="square">
            <a:spAutoFit/>
          </a:bodyPr>
          <a:lstStyle/>
          <a:p>
            <a:r>
              <a:rPr lang="de-DE" sz="4000" b="0" i="0" dirty="0">
                <a:solidFill>
                  <a:srgbClr val="1D2D3E"/>
                </a:solidFill>
                <a:effectLst/>
                <a:latin typeface="72Black"/>
              </a:rPr>
              <a:t>SAP-Hinweis </a:t>
            </a:r>
            <a:r>
              <a:rPr lang="de-DE" sz="4000" b="1" i="0" dirty="0">
                <a:solidFill>
                  <a:srgbClr val="1D2D3E"/>
                </a:solidFill>
                <a:effectLst/>
                <a:latin typeface="72Black"/>
              </a:rPr>
              <a:t>504384</a:t>
            </a:r>
            <a:endParaRPr lang="de-DE" sz="4000" b="1" dirty="0"/>
          </a:p>
        </p:txBody>
      </p:sp>
    </p:spTree>
    <p:extLst>
      <p:ext uri="{BB962C8B-B14F-4D97-AF65-F5344CB8AC3E}">
        <p14:creationId xmlns:p14="http://schemas.microsoft.com/office/powerpoint/2010/main" val="1489160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F334E64-056E-769E-248C-EC787463270A}"/>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CA8252B1-AEC5-AD59-7BF3-DF82654EA698}"/>
              </a:ext>
            </a:extLst>
          </p:cNvPr>
          <p:cNvSpPr>
            <a:spLocks noGrp="1"/>
          </p:cNvSpPr>
          <p:nvPr>
            <p:ph type="body" idx="1"/>
          </p:nvPr>
        </p:nvSpPr>
        <p:spPr>
          <a:xfrm>
            <a:off x="2191258" y="1816182"/>
            <a:ext cx="9418150" cy="1246367"/>
          </a:xfrm>
        </p:spPr>
        <p:txBody>
          <a:bodyPr>
            <a:normAutofit fontScale="77500" lnSpcReduction="20000"/>
          </a:bodyPr>
          <a:lstStyle/>
          <a:p>
            <a:r>
              <a:rPr lang="de-DE" sz="4000" dirty="0"/>
              <a:t>Verfall der Lizenz am 31.12.9999/ Jahrtausendwechsel</a:t>
            </a:r>
          </a:p>
          <a:p>
            <a:endParaRPr lang="de-DE" sz="4000" dirty="0"/>
          </a:p>
        </p:txBody>
      </p:sp>
      <p:pic>
        <p:nvPicPr>
          <p:cNvPr id="7170" name="Picture 2">
            <a:extLst>
              <a:ext uri="{FF2B5EF4-FFF2-40B4-BE49-F238E27FC236}">
                <a16:creationId xmlns:a16="http://schemas.microsoft.com/office/drawing/2014/main" id="{8D2F1FA7-3CBD-0C0A-BB83-11FD5D6C3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2362" y="2962214"/>
            <a:ext cx="4551382" cy="3413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441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4C8B89-63C7-1A3C-5112-23C3E63D816C}"/>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338A756C-ED68-7BF3-F211-BE21E2183F2F}"/>
              </a:ext>
            </a:extLst>
          </p:cNvPr>
          <p:cNvSpPr>
            <a:spLocks noGrp="1"/>
          </p:cNvSpPr>
          <p:nvPr>
            <p:ph type="body" idx="1"/>
          </p:nvPr>
        </p:nvSpPr>
        <p:spPr>
          <a:xfrm>
            <a:off x="2191258" y="1816182"/>
            <a:ext cx="7022190" cy="1246367"/>
          </a:xfrm>
        </p:spPr>
        <p:txBody>
          <a:bodyPr>
            <a:normAutofit/>
          </a:bodyPr>
          <a:lstStyle/>
          <a:p>
            <a:r>
              <a:rPr lang="de-DE" sz="4000" dirty="0"/>
              <a:t>Kundenanfrage</a:t>
            </a:r>
          </a:p>
        </p:txBody>
      </p:sp>
      <p:sp>
        <p:nvSpPr>
          <p:cNvPr id="2" name="Textfeld 1">
            <a:extLst>
              <a:ext uri="{FF2B5EF4-FFF2-40B4-BE49-F238E27FC236}">
                <a16:creationId xmlns:a16="http://schemas.microsoft.com/office/drawing/2014/main" id="{C45C8937-84BD-D9F8-ADE4-ABDA5F7D540B}"/>
              </a:ext>
            </a:extLst>
          </p:cNvPr>
          <p:cNvSpPr txBox="1"/>
          <p:nvPr/>
        </p:nvSpPr>
        <p:spPr>
          <a:xfrm>
            <a:off x="2191258" y="2697046"/>
            <a:ext cx="9155430" cy="3785652"/>
          </a:xfrm>
          <a:prstGeom prst="rect">
            <a:avLst/>
          </a:prstGeom>
          <a:noFill/>
        </p:spPr>
        <p:txBody>
          <a:bodyPr wrap="square" rtlCol="0">
            <a:spAutoFit/>
          </a:bodyPr>
          <a:lstStyle/>
          <a:p>
            <a:r>
              <a:rPr lang="de-DE" sz="2400" dirty="0">
                <a:solidFill>
                  <a:schemeClr val="bg1"/>
                </a:solidFill>
              </a:rPr>
              <a:t>Bei jeder Anmeldung am R/3 System wird das Verfallsdatum der SAP R/3 Lizenz  (31.12.9999 ) angezeigt. Meine Frage zielt nun darauf, ob wir danach eine Vertragserweiterung mit SAP vereinbaren müssen, um weiter im System arbeiten zu können?</a:t>
            </a:r>
          </a:p>
          <a:p>
            <a:r>
              <a:rPr lang="de-DE" sz="2400" dirty="0">
                <a:solidFill>
                  <a:schemeClr val="bg1"/>
                </a:solidFill>
              </a:rPr>
              <a:t>Zur Vorbereitung des dann anstehenden Jahrtausendwechsels (9999==&gt;10000) ist mir noch unklar, welcher R/3-Releasestand diese neuen Anforderungen überhaupt abdeckt. Bitte informieren Sie uns darüber, damit zu gegebener Zeit ein entsprechendes Projekt ins Leben gerufen werden kann!</a:t>
            </a:r>
          </a:p>
          <a:p>
            <a:r>
              <a:rPr lang="de-DE" sz="2400" dirty="0">
                <a:solidFill>
                  <a:schemeClr val="bg1"/>
                </a:solidFill>
              </a:rPr>
              <a:t>Vielen Dank im Voraus!</a:t>
            </a:r>
          </a:p>
        </p:txBody>
      </p:sp>
    </p:spTree>
    <p:extLst>
      <p:ext uri="{BB962C8B-B14F-4D97-AF65-F5344CB8AC3E}">
        <p14:creationId xmlns:p14="http://schemas.microsoft.com/office/powerpoint/2010/main" val="3743823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A942EB-F91A-6C88-7F9B-F9DDCC3C5363}"/>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7831E0C1-0238-24B6-BE89-6451A6CA4709}"/>
              </a:ext>
            </a:extLst>
          </p:cNvPr>
          <p:cNvSpPr>
            <a:spLocks noGrp="1"/>
          </p:cNvSpPr>
          <p:nvPr>
            <p:ph type="body" idx="1"/>
          </p:nvPr>
        </p:nvSpPr>
        <p:spPr>
          <a:xfrm>
            <a:off x="2245489" y="1456214"/>
            <a:ext cx="7022190" cy="1246367"/>
          </a:xfrm>
        </p:spPr>
        <p:txBody>
          <a:bodyPr>
            <a:normAutofit/>
          </a:bodyPr>
          <a:lstStyle/>
          <a:p>
            <a:r>
              <a:rPr lang="de-DE" sz="4000" dirty="0"/>
              <a:t>SAP-Release ET/12.0</a:t>
            </a:r>
          </a:p>
        </p:txBody>
      </p:sp>
      <p:sp>
        <p:nvSpPr>
          <p:cNvPr id="4" name="Textfeld 3">
            <a:extLst>
              <a:ext uri="{FF2B5EF4-FFF2-40B4-BE49-F238E27FC236}">
                <a16:creationId xmlns:a16="http://schemas.microsoft.com/office/drawing/2014/main" id="{4E5CD64E-EECF-FF04-AB7B-3ABCA3721744}"/>
              </a:ext>
            </a:extLst>
          </p:cNvPr>
          <p:cNvSpPr txBox="1"/>
          <p:nvPr/>
        </p:nvSpPr>
        <p:spPr>
          <a:xfrm>
            <a:off x="2245489" y="2230865"/>
            <a:ext cx="9101344" cy="4080604"/>
          </a:xfrm>
          <a:prstGeom prst="rect">
            <a:avLst/>
          </a:prstGeom>
          <a:noFill/>
        </p:spPr>
        <p:txBody>
          <a:bodyPr wrap="square">
            <a:spAutoFit/>
          </a:bodyPr>
          <a:lstStyle/>
          <a:p>
            <a:pPr algn="l">
              <a:spcBef>
                <a:spcPts val="1125"/>
              </a:spcBef>
              <a:spcAft>
                <a:spcPts val="1200"/>
              </a:spcAft>
            </a:pPr>
            <a:r>
              <a:rPr lang="de-DE" sz="2400" b="0" i="0" dirty="0">
                <a:solidFill>
                  <a:schemeClr val="bg1"/>
                </a:solidFill>
                <a:effectLst/>
                <a:latin typeface="Roboto" panose="02000000000000000000" pitchFamily="2" charset="0"/>
              </a:rPr>
              <a:t>in ihrer 26-jährigen Geschichte hat die SAP immer Weitblick erwiesen und war stets bemüht die Kunden in ihrer Projektplanung auf Jahre hinaus zu unterstützen. Sicher haben Sie Verständnis, wenn wir uns im vorliegenden Fall eine gewisse Planungsunsicherheit vorbehalten.</a:t>
            </a:r>
          </a:p>
          <a:p>
            <a:pPr algn="l">
              <a:spcBef>
                <a:spcPts val="1125"/>
              </a:spcBef>
              <a:spcAft>
                <a:spcPts val="1200"/>
              </a:spcAft>
            </a:pPr>
            <a:r>
              <a:rPr lang="de-DE" sz="2400" b="0" i="0" dirty="0">
                <a:solidFill>
                  <a:schemeClr val="bg1"/>
                </a:solidFill>
                <a:effectLst/>
                <a:latin typeface="Roboto" panose="02000000000000000000" pitchFamily="2" charset="0"/>
              </a:rPr>
              <a:t>Für den genannten Jahrtausendwechsel setzen wir das R/3-Release ET/12.0  (ET= </a:t>
            </a:r>
            <a:r>
              <a:rPr lang="de-DE" sz="2400" b="0" i="0" dirty="0" err="1">
                <a:solidFill>
                  <a:schemeClr val="bg1"/>
                </a:solidFill>
                <a:effectLst/>
                <a:latin typeface="Roboto" panose="02000000000000000000" pitchFamily="2" charset="0"/>
              </a:rPr>
              <a:t>extraterrestrial</a:t>
            </a:r>
            <a:r>
              <a:rPr lang="de-DE" sz="2400" b="0" i="0" dirty="0">
                <a:solidFill>
                  <a:schemeClr val="bg1"/>
                </a:solidFill>
                <a:effectLst/>
                <a:latin typeface="Roboto" panose="02000000000000000000" pitchFamily="2" charset="0"/>
              </a:rPr>
              <a:t>) voraus. Ein direkter Upgrade von ET/11 auf ET/12 ist derzeit nicht geplant, da im Release ET/12.0 umfangreiche Anpassungen im Modul ‘Materie-Transmission’ vorhanden sind.</a:t>
            </a:r>
          </a:p>
        </p:txBody>
      </p:sp>
    </p:spTree>
    <p:extLst>
      <p:ext uri="{BB962C8B-B14F-4D97-AF65-F5344CB8AC3E}">
        <p14:creationId xmlns:p14="http://schemas.microsoft.com/office/powerpoint/2010/main" val="3894319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3B0A096-8307-75DB-ABEA-5A0270ED9B02}"/>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C67A4B5A-9E78-5E6F-9AB8-063985403C58}"/>
              </a:ext>
            </a:extLst>
          </p:cNvPr>
          <p:cNvSpPr>
            <a:spLocks noGrp="1"/>
          </p:cNvSpPr>
          <p:nvPr>
            <p:ph type="body" idx="1"/>
          </p:nvPr>
        </p:nvSpPr>
        <p:spPr>
          <a:xfrm>
            <a:off x="2017638" y="1340467"/>
            <a:ext cx="7022190" cy="1246367"/>
          </a:xfrm>
        </p:spPr>
        <p:txBody>
          <a:bodyPr>
            <a:normAutofit/>
          </a:bodyPr>
          <a:lstStyle/>
          <a:p>
            <a:r>
              <a:rPr lang="de-DE" sz="4000" dirty="0"/>
              <a:t>SAP-Release ET/12.0</a:t>
            </a:r>
          </a:p>
        </p:txBody>
      </p:sp>
      <p:sp>
        <p:nvSpPr>
          <p:cNvPr id="4" name="Textfeld 3">
            <a:extLst>
              <a:ext uri="{FF2B5EF4-FFF2-40B4-BE49-F238E27FC236}">
                <a16:creationId xmlns:a16="http://schemas.microsoft.com/office/drawing/2014/main" id="{9AC2A281-2D07-66B5-F6B6-0BA0C40C72DA}"/>
              </a:ext>
            </a:extLst>
          </p:cNvPr>
          <p:cNvSpPr txBox="1"/>
          <p:nvPr/>
        </p:nvSpPr>
        <p:spPr>
          <a:xfrm>
            <a:off x="2017638" y="2162960"/>
            <a:ext cx="9896355" cy="2972609"/>
          </a:xfrm>
          <a:prstGeom prst="rect">
            <a:avLst/>
          </a:prstGeom>
          <a:noFill/>
        </p:spPr>
        <p:txBody>
          <a:bodyPr wrap="square">
            <a:spAutoFit/>
          </a:bodyPr>
          <a:lstStyle/>
          <a:p>
            <a:pPr algn="l">
              <a:spcBef>
                <a:spcPts val="1125"/>
              </a:spcBef>
              <a:spcAft>
                <a:spcPts val="1200"/>
              </a:spcAft>
            </a:pPr>
            <a:r>
              <a:rPr lang="de-DE" sz="2400" b="0" i="0" dirty="0">
                <a:solidFill>
                  <a:schemeClr val="bg1"/>
                </a:solidFill>
                <a:effectLst/>
                <a:latin typeface="Roboto" panose="02000000000000000000" pitchFamily="2" charset="0"/>
              </a:rPr>
              <a:t>Die von der Intergalaktischen Kommission vorgesehenen Änderungen im Bereich Planetenverwaltung und Kometendistribution werden im Release ET/12.0 schon enthalten sein.</a:t>
            </a:r>
          </a:p>
          <a:p>
            <a:pPr algn="l">
              <a:spcBef>
                <a:spcPts val="1125"/>
              </a:spcBef>
              <a:spcAft>
                <a:spcPts val="1200"/>
              </a:spcAft>
            </a:pPr>
            <a:r>
              <a:rPr lang="de-DE" sz="2400" b="0" i="0" dirty="0">
                <a:solidFill>
                  <a:schemeClr val="bg1"/>
                </a:solidFill>
                <a:effectLst/>
                <a:latin typeface="Roboto" panose="02000000000000000000" pitchFamily="2" charset="0"/>
              </a:rPr>
              <a:t>Eine Vertragserweiterung zwischen Ihrem Haus und der SAP ist nicht notwendig. Soweit Ihrerseits die jährlichen Wartungskosten bis zu diesem Zeitpunkt beglichen wurden, wird Ihnen die Software rechtzeitig </a:t>
            </a:r>
            <a:r>
              <a:rPr lang="de-DE" sz="2400" b="0" i="0" dirty="0" err="1">
                <a:solidFill>
                  <a:schemeClr val="bg1"/>
                </a:solidFill>
                <a:effectLst/>
                <a:latin typeface="Roboto" panose="02000000000000000000" pitchFamily="2" charset="0"/>
              </a:rPr>
              <a:t>zugebeamt</a:t>
            </a:r>
            <a:r>
              <a:rPr lang="de-DE" sz="2400" b="0" i="0" dirty="0">
                <a:solidFill>
                  <a:schemeClr val="bg1"/>
                </a:solidFill>
                <a:effectLst/>
                <a:latin typeface="Roboto" panose="02000000000000000000" pitchFamily="2" charset="0"/>
              </a:rPr>
              <a:t>.</a:t>
            </a:r>
          </a:p>
        </p:txBody>
      </p:sp>
    </p:spTree>
    <p:extLst>
      <p:ext uri="{BB962C8B-B14F-4D97-AF65-F5344CB8AC3E}">
        <p14:creationId xmlns:p14="http://schemas.microsoft.com/office/powerpoint/2010/main" val="1081967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6ED00D-1834-E299-D687-58E3532A5C07}"/>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741EB653-C8FC-0BBE-1457-249F7851FB1F}"/>
              </a:ext>
            </a:extLst>
          </p:cNvPr>
          <p:cNvSpPr>
            <a:spLocks noGrp="1"/>
          </p:cNvSpPr>
          <p:nvPr>
            <p:ph type="body" idx="1"/>
          </p:nvPr>
        </p:nvSpPr>
        <p:spPr>
          <a:xfrm>
            <a:off x="2017638" y="1340467"/>
            <a:ext cx="7022190" cy="1246367"/>
          </a:xfrm>
        </p:spPr>
        <p:txBody>
          <a:bodyPr>
            <a:normAutofit/>
          </a:bodyPr>
          <a:lstStyle/>
          <a:p>
            <a:r>
              <a:rPr lang="de-DE" sz="4000" dirty="0"/>
              <a:t>SAP-Release ET/12.0</a:t>
            </a:r>
          </a:p>
        </p:txBody>
      </p:sp>
      <p:sp>
        <p:nvSpPr>
          <p:cNvPr id="4" name="Textfeld 3">
            <a:extLst>
              <a:ext uri="{FF2B5EF4-FFF2-40B4-BE49-F238E27FC236}">
                <a16:creationId xmlns:a16="http://schemas.microsoft.com/office/drawing/2014/main" id="{7136856A-6363-8CC9-BC91-07AEED18E02E}"/>
              </a:ext>
            </a:extLst>
          </p:cNvPr>
          <p:cNvSpPr txBox="1"/>
          <p:nvPr/>
        </p:nvSpPr>
        <p:spPr>
          <a:xfrm>
            <a:off x="2098661" y="2406554"/>
            <a:ext cx="9896355" cy="2233945"/>
          </a:xfrm>
          <a:prstGeom prst="rect">
            <a:avLst/>
          </a:prstGeom>
          <a:noFill/>
        </p:spPr>
        <p:txBody>
          <a:bodyPr wrap="square">
            <a:spAutoFit/>
          </a:bodyPr>
          <a:lstStyle/>
          <a:p>
            <a:pPr algn="l">
              <a:spcBef>
                <a:spcPts val="1125"/>
              </a:spcBef>
              <a:spcAft>
                <a:spcPts val="1200"/>
              </a:spcAft>
            </a:pPr>
            <a:r>
              <a:rPr lang="de-DE" sz="2400" b="0" i="0" dirty="0">
                <a:solidFill>
                  <a:schemeClr val="bg1"/>
                </a:solidFill>
                <a:effectLst/>
                <a:latin typeface="Roboto" panose="02000000000000000000" pitchFamily="2" charset="0"/>
              </a:rPr>
              <a:t>Wir haben Ihre Anfrage auf Wiedervorlage für das 3. Quartal 9999 und werden uns zu Detailfragen rechtzeitig mit Ihrem Nachfolger in Verbindung setzen.</a:t>
            </a:r>
          </a:p>
          <a:p>
            <a:pPr algn="l">
              <a:spcBef>
                <a:spcPts val="1125"/>
              </a:spcBef>
              <a:spcAft>
                <a:spcPts val="1200"/>
              </a:spcAft>
            </a:pPr>
            <a:r>
              <a:rPr lang="de-DE" sz="2400" b="0" i="0" dirty="0">
                <a:solidFill>
                  <a:schemeClr val="bg1"/>
                </a:solidFill>
                <a:effectLst/>
                <a:latin typeface="Roboto" panose="02000000000000000000" pitchFamily="2" charset="0"/>
              </a:rPr>
              <a:t>MfG S…..  (Scotty) </a:t>
            </a:r>
            <a:br>
              <a:rPr lang="de-DE" sz="2400" b="0" i="0" dirty="0">
                <a:solidFill>
                  <a:schemeClr val="bg1"/>
                </a:solidFill>
                <a:effectLst/>
                <a:latin typeface="Roboto" panose="02000000000000000000" pitchFamily="2" charset="0"/>
              </a:rPr>
            </a:br>
            <a:r>
              <a:rPr lang="de-DE" sz="2400" b="0" i="0" dirty="0">
                <a:solidFill>
                  <a:schemeClr val="bg1"/>
                </a:solidFill>
                <a:effectLst/>
                <a:latin typeface="Roboto" panose="02000000000000000000" pitchFamily="2" charset="0"/>
              </a:rPr>
              <a:t>R/3 Future Release </a:t>
            </a:r>
            <a:r>
              <a:rPr lang="de-DE" sz="2400" b="0" i="0" dirty="0" err="1">
                <a:solidFill>
                  <a:schemeClr val="bg1"/>
                </a:solidFill>
                <a:effectLst/>
                <a:latin typeface="Roboto" panose="02000000000000000000" pitchFamily="2" charset="0"/>
              </a:rPr>
              <a:t>Planning</a:t>
            </a:r>
            <a:endParaRPr lang="de-DE" sz="2400" b="0" i="0" dirty="0">
              <a:solidFill>
                <a:schemeClr val="bg1"/>
              </a:solidFill>
              <a:effectLst/>
              <a:latin typeface="Roboto" panose="02000000000000000000" pitchFamily="2" charset="0"/>
            </a:endParaRPr>
          </a:p>
        </p:txBody>
      </p:sp>
      <p:pic>
        <p:nvPicPr>
          <p:cNvPr id="8194" name="Picture 2" descr="High Quality Star Trek Scotty Blank Meme Template">
            <a:extLst>
              <a:ext uri="{FF2B5EF4-FFF2-40B4-BE49-F238E27FC236}">
                <a16:creationId xmlns:a16="http://schemas.microsoft.com/office/drawing/2014/main" id="{A524C955-3334-1FBD-F897-C4A07E8C27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8349" y="3308575"/>
            <a:ext cx="4432139" cy="3324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842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C58FC20-FD2E-476E-D1D0-2FEEB26929AD}"/>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AD26636A-9690-86CD-5D4D-F1DEF48AB85A}"/>
              </a:ext>
            </a:extLst>
          </p:cNvPr>
          <p:cNvSpPr>
            <a:spLocks noGrp="1"/>
          </p:cNvSpPr>
          <p:nvPr>
            <p:ph type="body" idx="1"/>
          </p:nvPr>
        </p:nvSpPr>
        <p:spPr>
          <a:xfrm>
            <a:off x="2017638" y="1340467"/>
            <a:ext cx="7022190" cy="1246367"/>
          </a:xfrm>
        </p:spPr>
        <p:txBody>
          <a:bodyPr>
            <a:normAutofit fontScale="92500" lnSpcReduction="10000"/>
          </a:bodyPr>
          <a:lstStyle/>
          <a:p>
            <a:r>
              <a:rPr lang="de-DE" sz="4000" dirty="0"/>
              <a:t>SAP-Release </a:t>
            </a:r>
          </a:p>
          <a:p>
            <a:r>
              <a:rPr lang="de-DE" sz="4000" dirty="0"/>
              <a:t>ET/12.0</a:t>
            </a:r>
          </a:p>
        </p:txBody>
      </p:sp>
      <p:pic>
        <p:nvPicPr>
          <p:cNvPr id="5" name="Grafik 4">
            <a:extLst>
              <a:ext uri="{FF2B5EF4-FFF2-40B4-BE49-F238E27FC236}">
                <a16:creationId xmlns:a16="http://schemas.microsoft.com/office/drawing/2014/main" id="{BEDEE517-60EB-BCB1-2C42-BB600E3A4F94}"/>
              </a:ext>
            </a:extLst>
          </p:cNvPr>
          <p:cNvPicPr>
            <a:picLocks noChangeAspect="1"/>
          </p:cNvPicPr>
          <p:nvPr/>
        </p:nvPicPr>
        <p:blipFill>
          <a:blip r:embed="rId3"/>
          <a:stretch>
            <a:fillRect/>
          </a:stretch>
        </p:blipFill>
        <p:spPr>
          <a:xfrm>
            <a:off x="6895635" y="659769"/>
            <a:ext cx="4002876" cy="5538461"/>
          </a:xfrm>
          <a:prstGeom prst="rect">
            <a:avLst/>
          </a:prstGeom>
        </p:spPr>
      </p:pic>
    </p:spTree>
    <p:extLst>
      <p:ext uri="{BB962C8B-B14F-4D97-AF65-F5344CB8AC3E}">
        <p14:creationId xmlns:p14="http://schemas.microsoft.com/office/powerpoint/2010/main" val="2128045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5085B5-33B4-E6D0-C682-6B8172AEFC17}"/>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1C4D1F06-D227-E65E-943E-31B59CA78C1D}"/>
              </a:ext>
            </a:extLst>
          </p:cNvPr>
          <p:cNvSpPr>
            <a:spLocks noGrp="1"/>
          </p:cNvSpPr>
          <p:nvPr>
            <p:ph type="body" idx="1"/>
          </p:nvPr>
        </p:nvSpPr>
        <p:spPr>
          <a:xfrm>
            <a:off x="2584905" y="1664559"/>
            <a:ext cx="7022190" cy="1246367"/>
          </a:xfrm>
        </p:spPr>
        <p:txBody>
          <a:bodyPr>
            <a:normAutofit/>
          </a:bodyPr>
          <a:lstStyle/>
          <a:p>
            <a:r>
              <a:rPr lang="de-DE" sz="4000" dirty="0"/>
              <a:t>QUINE</a:t>
            </a:r>
          </a:p>
        </p:txBody>
      </p:sp>
      <p:pic>
        <p:nvPicPr>
          <p:cNvPr id="9218" name="Picture 2">
            <a:extLst>
              <a:ext uri="{FF2B5EF4-FFF2-40B4-BE49-F238E27FC236}">
                <a16:creationId xmlns:a16="http://schemas.microsoft.com/office/drawing/2014/main" id="{84819FEF-61A0-B294-823E-855BFABD6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729" y="1418004"/>
            <a:ext cx="4496126" cy="2529071"/>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A45C7F10-5290-F754-3ADB-BE71384B4150}"/>
              </a:ext>
            </a:extLst>
          </p:cNvPr>
          <p:cNvSpPr txBox="1"/>
          <p:nvPr/>
        </p:nvSpPr>
        <p:spPr>
          <a:xfrm>
            <a:off x="2584905" y="3429000"/>
            <a:ext cx="7998106" cy="2554545"/>
          </a:xfrm>
          <a:prstGeom prst="rect">
            <a:avLst/>
          </a:prstGeom>
          <a:noFill/>
        </p:spPr>
        <p:txBody>
          <a:bodyPr wrap="square">
            <a:spAutoFit/>
          </a:bodyPr>
          <a:lstStyle/>
          <a:p>
            <a:r>
              <a:rPr lang="de-DE" sz="4000" dirty="0">
                <a:solidFill>
                  <a:schemeClr val="bg1"/>
                </a:solidFill>
                <a:latin typeface="Arial" panose="020B0604020202020204" pitchFamily="34" charset="0"/>
              </a:rPr>
              <a:t>Ein </a:t>
            </a:r>
            <a:r>
              <a:rPr lang="de-DE" sz="4000" b="1" dirty="0">
                <a:solidFill>
                  <a:schemeClr val="bg1"/>
                </a:solidFill>
                <a:latin typeface="Arial" panose="020B0604020202020204" pitchFamily="34" charset="0"/>
              </a:rPr>
              <a:t>Quine</a:t>
            </a:r>
            <a:r>
              <a:rPr lang="de-DE" sz="4000" dirty="0">
                <a:solidFill>
                  <a:schemeClr val="bg1"/>
                </a:solidFill>
                <a:latin typeface="Arial" panose="020B0604020202020204" pitchFamily="34" charset="0"/>
              </a:rPr>
              <a:t> ist ein Computerprogramm, das eine Kopie seiner selbst als Ausgabe schreibt.</a:t>
            </a:r>
            <a:endParaRPr lang="de-DE" sz="4000" dirty="0">
              <a:solidFill>
                <a:schemeClr val="bg1"/>
              </a:solidFill>
            </a:endParaRPr>
          </a:p>
        </p:txBody>
      </p:sp>
    </p:spTree>
    <p:extLst>
      <p:ext uri="{BB962C8B-B14F-4D97-AF65-F5344CB8AC3E}">
        <p14:creationId xmlns:p14="http://schemas.microsoft.com/office/powerpoint/2010/main" val="2983044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B5585B9-DFDF-E93F-8B0F-F3F9F9FDBC01}"/>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7D79A598-3B36-75B3-5BB3-33C1151661AE}"/>
              </a:ext>
            </a:extLst>
          </p:cNvPr>
          <p:cNvSpPr>
            <a:spLocks noGrp="1"/>
          </p:cNvSpPr>
          <p:nvPr>
            <p:ph type="body" idx="1"/>
          </p:nvPr>
        </p:nvSpPr>
        <p:spPr>
          <a:xfrm>
            <a:off x="2584905" y="1664559"/>
            <a:ext cx="7022190" cy="1246367"/>
          </a:xfrm>
        </p:spPr>
        <p:txBody>
          <a:bodyPr>
            <a:normAutofit/>
          </a:bodyPr>
          <a:lstStyle/>
          <a:p>
            <a:r>
              <a:rPr lang="de-DE" sz="4000" dirty="0"/>
              <a:t>QUINE</a:t>
            </a:r>
          </a:p>
        </p:txBody>
      </p:sp>
      <p:pic>
        <p:nvPicPr>
          <p:cNvPr id="5" name="Grafik 4">
            <a:extLst>
              <a:ext uri="{FF2B5EF4-FFF2-40B4-BE49-F238E27FC236}">
                <a16:creationId xmlns:a16="http://schemas.microsoft.com/office/drawing/2014/main" id="{3178659E-28E8-3EF5-3B5F-DABC939E68F2}"/>
              </a:ext>
            </a:extLst>
          </p:cNvPr>
          <p:cNvPicPr>
            <a:picLocks noChangeAspect="1"/>
          </p:cNvPicPr>
          <p:nvPr/>
        </p:nvPicPr>
        <p:blipFill>
          <a:blip r:embed="rId3"/>
          <a:stretch>
            <a:fillRect/>
          </a:stretch>
        </p:blipFill>
        <p:spPr>
          <a:xfrm>
            <a:off x="2584905" y="2408454"/>
            <a:ext cx="9424826" cy="4324009"/>
          </a:xfrm>
          <a:prstGeom prst="rect">
            <a:avLst/>
          </a:prstGeom>
        </p:spPr>
      </p:pic>
      <p:pic>
        <p:nvPicPr>
          <p:cNvPr id="1026" name="Picture 2" descr="That was easy Blank Meme Template">
            <a:extLst>
              <a:ext uri="{FF2B5EF4-FFF2-40B4-BE49-F238E27FC236}">
                <a16:creationId xmlns:a16="http://schemas.microsoft.com/office/drawing/2014/main" id="{8600FF47-3396-88DC-38C9-98AADAD55E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6301" y="157660"/>
            <a:ext cx="2250794" cy="2250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674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F1669A-7357-38BC-2C44-6E6F2D01F3ED}"/>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9876D4B9-9B67-CEA8-5990-F785BA52CBA9}"/>
              </a:ext>
            </a:extLst>
          </p:cNvPr>
          <p:cNvSpPr>
            <a:spLocks noGrp="1"/>
          </p:cNvSpPr>
          <p:nvPr>
            <p:ph type="body" idx="1"/>
          </p:nvPr>
        </p:nvSpPr>
        <p:spPr>
          <a:xfrm>
            <a:off x="2282100" y="1398340"/>
            <a:ext cx="7022190" cy="1246367"/>
          </a:xfrm>
        </p:spPr>
        <p:txBody>
          <a:bodyPr>
            <a:normAutofit/>
          </a:bodyPr>
          <a:lstStyle/>
          <a:p>
            <a:r>
              <a:rPr lang="de-DE" sz="4000" dirty="0"/>
              <a:t>ABAP-QUINE</a:t>
            </a:r>
          </a:p>
        </p:txBody>
      </p:sp>
      <p:pic>
        <p:nvPicPr>
          <p:cNvPr id="6" name="Grafik 5">
            <a:extLst>
              <a:ext uri="{FF2B5EF4-FFF2-40B4-BE49-F238E27FC236}">
                <a16:creationId xmlns:a16="http://schemas.microsoft.com/office/drawing/2014/main" id="{9C4E0BAE-DAB3-DB10-45FF-BD4A0DA28E8D}"/>
              </a:ext>
            </a:extLst>
          </p:cNvPr>
          <p:cNvPicPr>
            <a:picLocks noChangeAspect="1"/>
          </p:cNvPicPr>
          <p:nvPr/>
        </p:nvPicPr>
        <p:blipFill>
          <a:blip r:embed="rId3"/>
          <a:stretch>
            <a:fillRect/>
          </a:stretch>
        </p:blipFill>
        <p:spPr>
          <a:xfrm>
            <a:off x="2282100" y="2179082"/>
            <a:ext cx="4327044" cy="4313522"/>
          </a:xfrm>
          <a:prstGeom prst="rect">
            <a:avLst/>
          </a:prstGeom>
        </p:spPr>
      </p:pic>
      <p:pic>
        <p:nvPicPr>
          <p:cNvPr id="8" name="Grafik 7">
            <a:extLst>
              <a:ext uri="{FF2B5EF4-FFF2-40B4-BE49-F238E27FC236}">
                <a16:creationId xmlns:a16="http://schemas.microsoft.com/office/drawing/2014/main" id="{DCAF593B-EB93-8040-47CC-6E1743C9F8C6}"/>
              </a:ext>
            </a:extLst>
          </p:cNvPr>
          <p:cNvPicPr>
            <a:picLocks noChangeAspect="1"/>
          </p:cNvPicPr>
          <p:nvPr/>
        </p:nvPicPr>
        <p:blipFill>
          <a:blip r:embed="rId4"/>
          <a:stretch>
            <a:fillRect/>
          </a:stretch>
        </p:blipFill>
        <p:spPr>
          <a:xfrm>
            <a:off x="7144702" y="1493134"/>
            <a:ext cx="4733743" cy="4935921"/>
          </a:xfrm>
          <a:prstGeom prst="rect">
            <a:avLst/>
          </a:prstGeom>
        </p:spPr>
      </p:pic>
      <p:pic>
        <p:nvPicPr>
          <p:cNvPr id="9" name="Grafik 8">
            <a:extLst>
              <a:ext uri="{FF2B5EF4-FFF2-40B4-BE49-F238E27FC236}">
                <a16:creationId xmlns:a16="http://schemas.microsoft.com/office/drawing/2014/main" id="{0AB8D8CE-AA62-692A-8DD3-356ABE55E8F1}"/>
              </a:ext>
            </a:extLst>
          </p:cNvPr>
          <p:cNvPicPr>
            <a:picLocks noChangeAspect="1"/>
          </p:cNvPicPr>
          <p:nvPr/>
        </p:nvPicPr>
        <p:blipFill>
          <a:blip r:embed="rId5"/>
          <a:stretch>
            <a:fillRect/>
          </a:stretch>
        </p:blipFill>
        <p:spPr>
          <a:xfrm>
            <a:off x="10069975" y="2522611"/>
            <a:ext cx="1648978" cy="1648978"/>
          </a:xfrm>
          <a:prstGeom prst="rect">
            <a:avLst/>
          </a:prstGeom>
        </p:spPr>
      </p:pic>
    </p:spTree>
    <p:extLst>
      <p:ext uri="{BB962C8B-B14F-4D97-AF65-F5344CB8AC3E}">
        <p14:creationId xmlns:p14="http://schemas.microsoft.com/office/powerpoint/2010/main" val="3708103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3B10066-A92C-4485-F2AD-6CB44E11CB34}"/>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4F921481-96A2-1990-2C0A-1A7EFB882A8A}"/>
              </a:ext>
            </a:extLst>
          </p:cNvPr>
          <p:cNvSpPr>
            <a:spLocks noGrp="1"/>
          </p:cNvSpPr>
          <p:nvPr>
            <p:ph type="body" idx="1"/>
          </p:nvPr>
        </p:nvSpPr>
        <p:spPr>
          <a:xfrm>
            <a:off x="2282100" y="1398340"/>
            <a:ext cx="7022190" cy="1246367"/>
          </a:xfrm>
        </p:spPr>
        <p:txBody>
          <a:bodyPr>
            <a:normAutofit fontScale="92500" lnSpcReduction="10000"/>
          </a:bodyPr>
          <a:lstStyle/>
          <a:p>
            <a:r>
              <a:rPr lang="de-DE" sz="4000" dirty="0"/>
              <a:t>ABAP-QUINE</a:t>
            </a:r>
          </a:p>
          <a:p>
            <a:r>
              <a:rPr lang="de-DE" sz="4000" dirty="0"/>
              <a:t>Beispiele</a:t>
            </a:r>
          </a:p>
        </p:txBody>
      </p:sp>
      <p:pic>
        <p:nvPicPr>
          <p:cNvPr id="4" name="Grafik 3">
            <a:extLst>
              <a:ext uri="{FF2B5EF4-FFF2-40B4-BE49-F238E27FC236}">
                <a16:creationId xmlns:a16="http://schemas.microsoft.com/office/drawing/2014/main" id="{6B731105-8206-6A67-E575-76E1D0094BFD}"/>
              </a:ext>
            </a:extLst>
          </p:cNvPr>
          <p:cNvPicPr>
            <a:picLocks noChangeAspect="1"/>
          </p:cNvPicPr>
          <p:nvPr/>
        </p:nvPicPr>
        <p:blipFill>
          <a:blip r:embed="rId3"/>
          <a:stretch>
            <a:fillRect/>
          </a:stretch>
        </p:blipFill>
        <p:spPr>
          <a:xfrm>
            <a:off x="6604186" y="838762"/>
            <a:ext cx="4261682" cy="5598850"/>
          </a:xfrm>
          <a:prstGeom prst="rect">
            <a:avLst/>
          </a:prstGeom>
        </p:spPr>
      </p:pic>
      <p:pic>
        <p:nvPicPr>
          <p:cNvPr id="9" name="Grafik 8">
            <a:extLst>
              <a:ext uri="{FF2B5EF4-FFF2-40B4-BE49-F238E27FC236}">
                <a16:creationId xmlns:a16="http://schemas.microsoft.com/office/drawing/2014/main" id="{F8125696-325F-A631-E509-9F76ADC3DBC5}"/>
              </a:ext>
            </a:extLst>
          </p:cNvPr>
          <p:cNvPicPr>
            <a:picLocks noChangeAspect="1"/>
          </p:cNvPicPr>
          <p:nvPr/>
        </p:nvPicPr>
        <p:blipFill>
          <a:blip r:embed="rId4"/>
          <a:stretch>
            <a:fillRect/>
          </a:stretch>
        </p:blipFill>
        <p:spPr>
          <a:xfrm>
            <a:off x="10347768" y="4852403"/>
            <a:ext cx="1648978" cy="1648978"/>
          </a:xfrm>
          <a:prstGeom prst="rect">
            <a:avLst/>
          </a:prstGeom>
        </p:spPr>
      </p:pic>
      <p:pic>
        <p:nvPicPr>
          <p:cNvPr id="7" name="Grafik 6">
            <a:extLst>
              <a:ext uri="{FF2B5EF4-FFF2-40B4-BE49-F238E27FC236}">
                <a16:creationId xmlns:a16="http://schemas.microsoft.com/office/drawing/2014/main" id="{ACB37239-88A2-35E6-6F9F-00C6DD42A1C7}"/>
              </a:ext>
            </a:extLst>
          </p:cNvPr>
          <p:cNvPicPr>
            <a:picLocks noChangeAspect="1"/>
          </p:cNvPicPr>
          <p:nvPr/>
        </p:nvPicPr>
        <p:blipFill>
          <a:blip r:embed="rId5"/>
          <a:stretch>
            <a:fillRect/>
          </a:stretch>
        </p:blipFill>
        <p:spPr>
          <a:xfrm>
            <a:off x="824393" y="3838229"/>
            <a:ext cx="5271607" cy="2547826"/>
          </a:xfrm>
          <a:prstGeom prst="rect">
            <a:avLst/>
          </a:prstGeom>
        </p:spPr>
      </p:pic>
    </p:spTree>
    <p:extLst>
      <p:ext uri="{BB962C8B-B14F-4D97-AF65-F5344CB8AC3E}">
        <p14:creationId xmlns:p14="http://schemas.microsoft.com/office/powerpoint/2010/main" val="777222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0399F-2894-7DD0-468B-538B77856FF6}"/>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26255843-70F2-14CB-F93D-ADE95794C997}"/>
              </a:ext>
            </a:extLst>
          </p:cNvPr>
          <p:cNvPicPr>
            <a:picLocks noChangeAspect="1"/>
          </p:cNvPicPr>
          <p:nvPr/>
        </p:nvPicPr>
        <p:blipFill>
          <a:blip r:embed="rId3"/>
          <a:stretch>
            <a:fillRect/>
          </a:stretch>
        </p:blipFill>
        <p:spPr>
          <a:xfrm>
            <a:off x="2720799" y="1969330"/>
            <a:ext cx="6750400" cy="2974753"/>
          </a:xfrm>
          <a:prstGeom prst="rect">
            <a:avLst/>
          </a:prstGeom>
        </p:spPr>
      </p:pic>
      <p:sp>
        <p:nvSpPr>
          <p:cNvPr id="5" name="Textfeld 4">
            <a:extLst>
              <a:ext uri="{FF2B5EF4-FFF2-40B4-BE49-F238E27FC236}">
                <a16:creationId xmlns:a16="http://schemas.microsoft.com/office/drawing/2014/main" id="{A53FEC80-ED4C-BCC0-0230-FE65949B99AF}"/>
              </a:ext>
            </a:extLst>
          </p:cNvPr>
          <p:cNvSpPr txBox="1"/>
          <p:nvPr/>
        </p:nvSpPr>
        <p:spPr>
          <a:xfrm>
            <a:off x="2682217" y="5069744"/>
            <a:ext cx="8159403" cy="1569660"/>
          </a:xfrm>
          <a:prstGeom prst="rect">
            <a:avLst/>
          </a:prstGeom>
          <a:noFill/>
        </p:spPr>
        <p:txBody>
          <a:bodyPr wrap="square">
            <a:spAutoFit/>
          </a:bodyPr>
          <a:lstStyle/>
          <a:p>
            <a:r>
              <a:rPr lang="de-DE" sz="2400" dirty="0"/>
              <a:t>Wenn Sie im SAPGUI für Windows oder im	JAVA GUI alle Daten einer markierten Spalte kopieren möchten, müssen Sie mit der "Bild abwärts"-Taste ganz nach unten Scrollen und dann mit dem Tastaturbefehl Strg + C die Daten kopieren.	</a:t>
            </a:r>
          </a:p>
        </p:txBody>
      </p:sp>
      <p:sp>
        <p:nvSpPr>
          <p:cNvPr id="8" name="Textplatzhalter 2">
            <a:extLst>
              <a:ext uri="{FF2B5EF4-FFF2-40B4-BE49-F238E27FC236}">
                <a16:creationId xmlns:a16="http://schemas.microsoft.com/office/drawing/2014/main" id="{83C6C63D-9CC6-A997-F03F-7F26786B92FE}"/>
              </a:ext>
            </a:extLst>
          </p:cNvPr>
          <p:cNvSpPr txBox="1">
            <a:spLocks/>
          </p:cNvSpPr>
          <p:nvPr/>
        </p:nvSpPr>
        <p:spPr>
          <a:xfrm>
            <a:off x="2573221" y="1220485"/>
            <a:ext cx="7990605" cy="12463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accent1"/>
                </a:solidFill>
                <a:latin typeface="+mn-lt"/>
                <a:ea typeface="+mn-ea"/>
                <a:cs typeface="+mn-cs"/>
              </a:defRPr>
            </a:lvl1pPr>
            <a:lvl2pPr marL="457200" indent="0" algn="l"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tint val="75000"/>
                  </a:schemeClr>
                </a:solidFill>
                <a:latin typeface="+mn-lt"/>
                <a:ea typeface="+mn-ea"/>
                <a:cs typeface="+mn-cs"/>
              </a:defRPr>
            </a:lvl8pPr>
            <a:lvl9pPr marL="3657600" indent="0" algn="l"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ts val="700"/>
              </a:spcBef>
              <a:spcAft>
                <a:spcPts val="0"/>
              </a:spcAft>
              <a:buClr>
                <a:srgbClr val="EFEFEF"/>
              </a:buClr>
              <a:buSzTx/>
              <a:buFont typeface="Arial" panose="020B0604020202020204" pitchFamily="34" charset="0"/>
              <a:buNone/>
              <a:tabLst/>
              <a:defRPr/>
            </a:pPr>
            <a:r>
              <a:rPr kumimoji="0" lang="de-DE" sz="4000" b="1" i="0" u="none" strike="noStrike" kern="1200" cap="all" spc="400" normalizeH="0" baseline="0" noProof="0" dirty="0">
                <a:ln>
                  <a:noFill/>
                </a:ln>
                <a:solidFill>
                  <a:srgbClr val="F59E00"/>
                </a:solidFill>
                <a:effectLst/>
                <a:uLnTx/>
                <a:uFillTx/>
                <a:latin typeface="Gill Sans MT"/>
                <a:ea typeface="+mn-ea"/>
                <a:cs typeface="+mn-cs"/>
              </a:rPr>
              <a:t>Nicht alle Daten 😐</a:t>
            </a:r>
          </a:p>
        </p:txBody>
      </p:sp>
    </p:spTree>
    <p:extLst>
      <p:ext uri="{BB962C8B-B14F-4D97-AF65-F5344CB8AC3E}">
        <p14:creationId xmlns:p14="http://schemas.microsoft.com/office/powerpoint/2010/main" val="3164510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0A2F86F-ABA4-9EC8-F8C8-DD4F7A71B3C2}"/>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214C83A4-84BF-69D2-9A39-845B15D03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3195" y="674345"/>
            <a:ext cx="5810250" cy="5810250"/>
          </a:xfrm>
          <a:prstGeom prst="rect">
            <a:avLst/>
          </a:prstGeom>
          <a:noFill/>
          <a:extLst>
            <a:ext uri="{909E8E84-426E-40DD-AFC4-6F175D3DCCD1}">
              <a14:hiddenFill xmlns:a14="http://schemas.microsoft.com/office/drawing/2010/main">
                <a:solidFill>
                  <a:srgbClr val="FFFFFF"/>
                </a:solidFill>
              </a14:hiddenFill>
            </a:ext>
          </a:extLst>
        </p:spPr>
      </p:pic>
      <p:sp>
        <p:nvSpPr>
          <p:cNvPr id="3" name="Textplatzhalter 2">
            <a:extLst>
              <a:ext uri="{FF2B5EF4-FFF2-40B4-BE49-F238E27FC236}">
                <a16:creationId xmlns:a16="http://schemas.microsoft.com/office/drawing/2014/main" id="{3A4AAFC6-5C5E-E261-938A-88704A1597E8}"/>
              </a:ext>
            </a:extLst>
          </p:cNvPr>
          <p:cNvSpPr>
            <a:spLocks noGrp="1"/>
          </p:cNvSpPr>
          <p:nvPr>
            <p:ph type="body" idx="1"/>
          </p:nvPr>
        </p:nvSpPr>
        <p:spPr>
          <a:xfrm>
            <a:off x="2282100" y="1398340"/>
            <a:ext cx="7022190" cy="1246367"/>
          </a:xfrm>
        </p:spPr>
        <p:txBody>
          <a:bodyPr>
            <a:normAutofit/>
          </a:bodyPr>
          <a:lstStyle/>
          <a:p>
            <a:r>
              <a:rPr lang="de-DE" sz="4000" dirty="0"/>
              <a:t>UROBORUS</a:t>
            </a:r>
          </a:p>
        </p:txBody>
      </p:sp>
      <p:pic>
        <p:nvPicPr>
          <p:cNvPr id="5" name="Grafik 4">
            <a:extLst>
              <a:ext uri="{FF2B5EF4-FFF2-40B4-BE49-F238E27FC236}">
                <a16:creationId xmlns:a16="http://schemas.microsoft.com/office/drawing/2014/main" id="{D6CCF981-9140-D003-D8D9-62AF6B2F74BE}"/>
              </a:ext>
            </a:extLst>
          </p:cNvPr>
          <p:cNvPicPr>
            <a:picLocks noChangeAspect="1"/>
          </p:cNvPicPr>
          <p:nvPr/>
        </p:nvPicPr>
        <p:blipFill>
          <a:blip r:embed="rId4"/>
          <a:stretch>
            <a:fillRect/>
          </a:stretch>
        </p:blipFill>
        <p:spPr>
          <a:xfrm>
            <a:off x="2469559" y="3862325"/>
            <a:ext cx="2553559" cy="2536305"/>
          </a:xfrm>
          <a:prstGeom prst="rect">
            <a:avLst/>
          </a:prstGeom>
        </p:spPr>
      </p:pic>
    </p:spTree>
    <p:extLst>
      <p:ext uri="{BB962C8B-B14F-4D97-AF65-F5344CB8AC3E}">
        <p14:creationId xmlns:p14="http://schemas.microsoft.com/office/powerpoint/2010/main" val="450481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5A264-E0E8-C1F7-0E21-661E05375073}"/>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7C9A824A-CE55-D6B7-66A6-156909AF5984}"/>
              </a:ext>
            </a:extLst>
          </p:cNvPr>
          <p:cNvSpPr>
            <a:spLocks noGrp="1"/>
          </p:cNvSpPr>
          <p:nvPr>
            <p:ph type="title"/>
          </p:nvPr>
        </p:nvSpPr>
        <p:spPr>
          <a:xfrm>
            <a:off x="7885967" y="2769898"/>
            <a:ext cx="4448537" cy="1318204"/>
          </a:xfrm>
        </p:spPr>
        <p:txBody>
          <a:bodyPr>
            <a:noAutofit/>
          </a:bodyPr>
          <a:lstStyle/>
          <a:p>
            <a:r>
              <a:rPr lang="de-DE" sz="4400" dirty="0">
                <a:solidFill>
                  <a:schemeClr val="bg1"/>
                </a:solidFill>
              </a:rPr>
              <a:t>Shortdump</a:t>
            </a:r>
            <a:br>
              <a:rPr lang="de-DE" sz="4400" dirty="0">
                <a:solidFill>
                  <a:schemeClr val="bg1"/>
                </a:solidFill>
              </a:rPr>
            </a:br>
            <a:r>
              <a:rPr lang="de-DE" sz="4400" dirty="0">
                <a:solidFill>
                  <a:schemeClr val="bg1"/>
                </a:solidFill>
              </a:rPr>
              <a:t>Challenge</a:t>
            </a:r>
          </a:p>
        </p:txBody>
      </p:sp>
      <p:sp>
        <p:nvSpPr>
          <p:cNvPr id="17" name="Textfeld 16">
            <a:extLst>
              <a:ext uri="{FF2B5EF4-FFF2-40B4-BE49-F238E27FC236}">
                <a16:creationId xmlns:a16="http://schemas.microsoft.com/office/drawing/2014/main" id="{48AE7D93-0D6D-E600-82F0-668BBC2E858D}"/>
              </a:ext>
            </a:extLst>
          </p:cNvPr>
          <p:cNvSpPr txBox="1"/>
          <p:nvPr/>
        </p:nvSpPr>
        <p:spPr>
          <a:xfrm>
            <a:off x="824697" y="1351508"/>
            <a:ext cx="6163518" cy="4154984"/>
          </a:xfrm>
          <a:prstGeom prst="rect">
            <a:avLst/>
          </a:prstGeom>
          <a:noFill/>
        </p:spPr>
        <p:txBody>
          <a:bodyPr wrap="square">
            <a:spAutoFit/>
          </a:bodyPr>
          <a:lstStyle/>
          <a:p>
            <a:pPr algn="ctr"/>
            <a:r>
              <a:rPr lang="de-DE" sz="4400" b="0" i="0" dirty="0">
                <a:effectLst/>
                <a:latin typeface="Arial" panose="020B0604020202020204" pitchFamily="34" charset="0"/>
              </a:rPr>
              <a:t>Gesucht ist </a:t>
            </a:r>
            <a:r>
              <a:rPr lang="de-DE" sz="4400" dirty="0">
                <a:latin typeface="Arial" panose="020B0604020202020204" pitchFamily="34" charset="0"/>
              </a:rPr>
              <a:t>p</a:t>
            </a:r>
            <a:r>
              <a:rPr lang="de-DE" sz="4400" b="0" i="0" dirty="0">
                <a:effectLst/>
                <a:latin typeface="Arial" panose="020B0604020202020204" pitchFamily="34" charset="0"/>
              </a:rPr>
              <a:t>ro Laufzeitfehler die kürzeste </a:t>
            </a:r>
            <a:r>
              <a:rPr lang="de-DE" sz="4400" dirty="0">
                <a:latin typeface="Arial" panose="020B0604020202020204" pitchFamily="34" charset="0"/>
              </a:rPr>
              <a:t>P</a:t>
            </a:r>
            <a:r>
              <a:rPr lang="de-DE" sz="4400" b="0" i="0" dirty="0">
                <a:effectLst/>
                <a:latin typeface="Arial" panose="020B0604020202020204" pitchFamily="34" charset="0"/>
              </a:rPr>
              <a:t>rogrammversion, die zu</a:t>
            </a:r>
            <a:r>
              <a:rPr lang="de-DE" sz="4400" dirty="0">
                <a:latin typeface="Arial" panose="020B0604020202020204" pitchFamily="34" charset="0"/>
              </a:rPr>
              <a:t> d</a:t>
            </a:r>
            <a:r>
              <a:rPr lang="de-DE" sz="4400" b="0" i="0" dirty="0">
                <a:effectLst/>
                <a:latin typeface="Arial" panose="020B0604020202020204" pitchFamily="34" charset="0"/>
              </a:rPr>
              <a:t>iesem Laufzeitfehler führt.</a:t>
            </a:r>
            <a:endParaRPr lang="de-DE" sz="4400" dirty="0"/>
          </a:p>
        </p:txBody>
      </p:sp>
    </p:spTree>
    <p:extLst>
      <p:ext uri="{BB962C8B-B14F-4D97-AF65-F5344CB8AC3E}">
        <p14:creationId xmlns:p14="http://schemas.microsoft.com/office/powerpoint/2010/main" val="292415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93DCC-4DD8-1A12-6035-AC4CCD664FCA}"/>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E129BFDF-8888-6D50-2B86-48D38EE448EE}"/>
              </a:ext>
            </a:extLst>
          </p:cNvPr>
          <p:cNvSpPr>
            <a:spLocks noGrp="1"/>
          </p:cNvSpPr>
          <p:nvPr>
            <p:ph type="title"/>
          </p:nvPr>
        </p:nvSpPr>
        <p:spPr>
          <a:xfrm>
            <a:off x="7743463" y="2561639"/>
            <a:ext cx="4448537" cy="1318204"/>
          </a:xfrm>
        </p:spPr>
        <p:txBody>
          <a:bodyPr>
            <a:noAutofit/>
          </a:bodyPr>
          <a:lstStyle/>
          <a:p>
            <a:r>
              <a:rPr lang="de-DE" sz="4400" dirty="0">
                <a:solidFill>
                  <a:schemeClr val="bg1"/>
                </a:solidFill>
              </a:rPr>
              <a:t>Shortdump</a:t>
            </a:r>
            <a:br>
              <a:rPr lang="de-DE" sz="4400" dirty="0">
                <a:solidFill>
                  <a:schemeClr val="bg1"/>
                </a:solidFill>
              </a:rPr>
            </a:br>
            <a:r>
              <a:rPr lang="de-DE" sz="4400" dirty="0">
                <a:solidFill>
                  <a:schemeClr val="bg1"/>
                </a:solidFill>
              </a:rPr>
              <a:t>Challenge</a:t>
            </a:r>
          </a:p>
        </p:txBody>
      </p:sp>
      <p:pic>
        <p:nvPicPr>
          <p:cNvPr id="11266" name="Picture 2" descr="High Quality Guy Walking Away From Explosion Blank Meme Template">
            <a:extLst>
              <a:ext uri="{FF2B5EF4-FFF2-40B4-BE49-F238E27FC236}">
                <a16:creationId xmlns:a16="http://schemas.microsoft.com/office/drawing/2014/main" id="{56C6FD02-81F7-6838-5015-19663F0DA2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585" y="4161898"/>
            <a:ext cx="3867512" cy="2404325"/>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627361D4-8B79-932E-6058-A10C9F48F0F8}"/>
              </a:ext>
            </a:extLst>
          </p:cNvPr>
          <p:cNvSpPr txBox="1"/>
          <p:nvPr/>
        </p:nvSpPr>
        <p:spPr>
          <a:xfrm>
            <a:off x="588379" y="219920"/>
            <a:ext cx="7396225" cy="6001643"/>
          </a:xfrm>
          <a:prstGeom prst="rect">
            <a:avLst/>
          </a:prstGeom>
          <a:noFill/>
        </p:spPr>
        <p:txBody>
          <a:bodyPr wrap="square">
            <a:spAutoFit/>
          </a:bodyPr>
          <a:lstStyle/>
          <a:p>
            <a:r>
              <a:rPr lang="de-DE" sz="2400" b="1" i="0" dirty="0">
                <a:effectLst/>
                <a:latin typeface="72 Monospace" panose="020B0509030603020204" pitchFamily="49" charset="0"/>
                <a:cs typeface="72 Monospace" panose="020B0509030603020204" pitchFamily="49" charset="0"/>
              </a:rPr>
              <a:t>* CONVT_NO_NUMBER</a:t>
            </a:r>
          </a:p>
          <a:p>
            <a:r>
              <a:rPr lang="de-DE" sz="2400" b="0" i="0" dirty="0">
                <a:effectLst/>
                <a:latin typeface="72 Monospace" panose="020B0509030603020204" pitchFamily="49" charset="0"/>
                <a:cs typeface="72 Monospace" panose="020B0509030603020204" pitchFamily="49" charset="0"/>
              </a:rPr>
              <a:t>REPORT.DATA </a:t>
            </a:r>
            <a:r>
              <a:rPr lang="de-DE" sz="2400" b="0" i="0" dirty="0" err="1">
                <a:effectLst/>
                <a:latin typeface="72 Monospace" panose="020B0509030603020204" pitchFamily="49" charset="0"/>
                <a:cs typeface="72 Monospace" panose="020B0509030603020204" pitchFamily="49" charset="0"/>
              </a:rPr>
              <a:t>a.a</a:t>
            </a:r>
            <a:r>
              <a:rPr lang="de-DE" sz="2400" b="0" i="0" dirty="0">
                <a:effectLst/>
                <a:latin typeface="72 Monospace" panose="020B0509030603020204" pitchFamily="49" charset="0"/>
                <a:cs typeface="72 Monospace" panose="020B0509030603020204" pitchFamily="49" charset="0"/>
              </a:rPr>
              <a:t> ='-' + a. </a:t>
            </a:r>
          </a:p>
          <a:p>
            <a:r>
              <a:rPr lang="de-DE" sz="2400" b="1" i="0" dirty="0">
                <a:effectLst/>
                <a:latin typeface="72 Monospace" panose="020B0509030603020204" pitchFamily="49" charset="0"/>
                <a:cs typeface="72 Monospace" panose="020B0509030603020204" pitchFamily="49" charset="0"/>
              </a:rPr>
              <a:t>* DATASET_NOT_OPEN</a:t>
            </a:r>
          </a:p>
          <a:p>
            <a:r>
              <a:rPr lang="de-DE" sz="2400" b="0" i="0" dirty="0">
                <a:effectLst/>
                <a:latin typeface="72 Monospace" panose="020B0509030603020204" pitchFamily="49" charset="0"/>
                <a:cs typeface="72 Monospace" panose="020B0509030603020204" pitchFamily="49" charset="0"/>
              </a:rPr>
              <a:t>REPORT.TRANSFER`` TO``. </a:t>
            </a:r>
          </a:p>
          <a:p>
            <a:r>
              <a:rPr lang="de-DE" sz="2400" b="1" i="0" dirty="0">
                <a:effectLst/>
                <a:latin typeface="72 Monospace" panose="020B0509030603020204" pitchFamily="49" charset="0"/>
                <a:cs typeface="72 Monospace" panose="020B0509030603020204" pitchFamily="49" charset="0"/>
              </a:rPr>
              <a:t>* DATA_LENGTH_0</a:t>
            </a:r>
          </a:p>
          <a:p>
            <a:r>
              <a:rPr lang="de-DE" sz="2400" b="0" i="0" dirty="0">
                <a:effectLst/>
                <a:latin typeface="72 Monospace" panose="020B0509030603020204" pitchFamily="49" charset="0"/>
                <a:cs typeface="72 Monospace" panose="020B0509030603020204" pitchFamily="49" charset="0"/>
              </a:rPr>
              <a:t>REPORT.DATA </a:t>
            </a:r>
            <a:r>
              <a:rPr lang="de-DE" sz="2400" b="0" i="0" dirty="0" err="1">
                <a:effectLst/>
                <a:latin typeface="72 Monospace" panose="020B0509030603020204" pitchFamily="49" charset="0"/>
                <a:cs typeface="72 Monospace" panose="020B0509030603020204" pitchFamily="49" charset="0"/>
              </a:rPr>
              <a:t>a.a</a:t>
            </a:r>
            <a:r>
              <a:rPr lang="de-DE" sz="2400" b="0" i="0" dirty="0">
                <a:effectLst/>
                <a:latin typeface="72 Monospace" panose="020B0509030603020204" pitchFamily="49" charset="0"/>
                <a:cs typeface="72 Monospace" panose="020B0509030603020204" pitchFamily="49" charset="0"/>
              </a:rPr>
              <a:t> = a(a). </a:t>
            </a:r>
          </a:p>
          <a:p>
            <a:r>
              <a:rPr lang="de-DE" sz="2400" b="1" i="0" dirty="0">
                <a:effectLst/>
                <a:latin typeface="72 Monospace" panose="020B0509030603020204" pitchFamily="49" charset="0"/>
                <a:cs typeface="72 Monospace" panose="020B0509030603020204" pitchFamily="49" charset="0"/>
              </a:rPr>
              <a:t>* DATA_LENGTH_NEGATIVE</a:t>
            </a:r>
          </a:p>
          <a:p>
            <a:r>
              <a:rPr lang="de-DE" sz="2400" b="0" i="0" dirty="0">
                <a:effectLst/>
                <a:latin typeface="72 Monospace" panose="020B0509030603020204" pitchFamily="49" charset="0"/>
                <a:cs typeface="72 Monospace" panose="020B0509030603020204" pitchFamily="49" charset="0"/>
              </a:rPr>
              <a:t>REPORT.DATA a(2).a =:-2,a(a). </a:t>
            </a:r>
          </a:p>
          <a:p>
            <a:r>
              <a:rPr lang="de-DE" sz="2400" b="1" i="0" dirty="0">
                <a:effectLst/>
                <a:latin typeface="72 Monospace" panose="020B0509030603020204" pitchFamily="49" charset="0"/>
                <a:cs typeface="72 Monospace" panose="020B0509030603020204" pitchFamily="49" charset="0"/>
              </a:rPr>
              <a:t>* DATA_OFFSET_TOO_LARGE</a:t>
            </a:r>
          </a:p>
          <a:p>
            <a:r>
              <a:rPr lang="de-DE" sz="2400" b="0" i="0" dirty="0">
                <a:effectLst/>
                <a:latin typeface="72 Monospace" panose="020B0509030603020204" pitchFamily="49" charset="0"/>
                <a:cs typeface="72 Monospace" panose="020B0509030603020204" pitchFamily="49" charset="0"/>
              </a:rPr>
              <a:t>REPORT.DATA </a:t>
            </a:r>
            <a:r>
              <a:rPr lang="de-DE" sz="2400" b="0" i="0" dirty="0" err="1">
                <a:effectLst/>
                <a:latin typeface="72 Monospace" panose="020B0509030603020204" pitchFamily="49" charset="0"/>
                <a:cs typeface="72 Monospace" panose="020B0509030603020204" pitchFamily="49" charset="0"/>
              </a:rPr>
              <a:t>a.a</a:t>
            </a:r>
            <a:r>
              <a:rPr lang="de-DE" sz="2400" b="0" i="0" dirty="0">
                <a:effectLst/>
                <a:latin typeface="72 Monospace" panose="020B0509030603020204" pitchFamily="49" charset="0"/>
                <a:cs typeface="72 Monospace" panose="020B0509030603020204" pitchFamily="49" charset="0"/>
              </a:rPr>
              <a:t> =:2,a+a.</a:t>
            </a:r>
          </a:p>
          <a:p>
            <a:r>
              <a:rPr lang="en-US" sz="2400" b="1" dirty="0">
                <a:latin typeface="72 Monospace" panose="020B0509030603020204" pitchFamily="49" charset="0"/>
                <a:cs typeface="72 Monospace" panose="020B0509030603020204" pitchFamily="49" charset="0"/>
              </a:rPr>
              <a:t>* SUM_NO_INTERNAL_TABLE</a:t>
            </a:r>
          </a:p>
          <a:p>
            <a:r>
              <a:rPr lang="en-US" sz="2400" dirty="0">
                <a:latin typeface="72 Monospace" panose="020B0509030603020204" pitchFamily="49" charset="0"/>
                <a:cs typeface="72 Monospace" panose="020B0509030603020204" pitchFamily="49" charset="0"/>
              </a:rPr>
              <a:t>REPORT.SUM.</a:t>
            </a:r>
          </a:p>
          <a:p>
            <a:r>
              <a:rPr lang="en-US" sz="2400" b="1" dirty="0">
                <a:latin typeface="72 Monospace" panose="020B0509030603020204" pitchFamily="49" charset="0"/>
                <a:cs typeface="72 Monospace" panose="020B0509030603020204" pitchFamily="49" charset="0"/>
              </a:rPr>
              <a:t>* SAPSQL_INVALID_TABLENAME</a:t>
            </a:r>
          </a:p>
          <a:p>
            <a:r>
              <a:rPr lang="en-US" sz="2400" dirty="0">
                <a:latin typeface="72 Monospace" panose="020B0509030603020204" pitchFamily="49" charset="0"/>
                <a:cs typeface="72 Monospace" panose="020B0509030603020204" pitchFamily="49" charset="0"/>
              </a:rPr>
              <a:t>REPORT.UPDATE (';') FROM‘’.</a:t>
            </a:r>
          </a:p>
          <a:p>
            <a:r>
              <a:rPr lang="en-US" sz="2400" b="1" dirty="0">
                <a:latin typeface="72 Monospace" panose="020B0509030603020204" pitchFamily="49" charset="0"/>
                <a:cs typeface="72 Monospace" panose="020B0509030603020204" pitchFamily="49" charset="0"/>
              </a:rPr>
              <a:t>* SAPSQL_EMPTY_TABNAME</a:t>
            </a:r>
          </a:p>
          <a:p>
            <a:r>
              <a:rPr lang="en-US" sz="2400" dirty="0">
                <a:latin typeface="72 Monospace" panose="020B0509030603020204" pitchFamily="49" charset="0"/>
                <a:cs typeface="72 Monospace" panose="020B0509030603020204" pitchFamily="49" charset="0"/>
              </a:rPr>
              <a:t>REPORT.UPDATE ('') FROM''.</a:t>
            </a:r>
            <a:endParaRPr lang="de-DE" sz="2400" dirty="0">
              <a:latin typeface="72 Monospace" panose="020B0509030603020204" pitchFamily="49" charset="0"/>
              <a:cs typeface="72 Monospace" panose="020B0509030603020204" pitchFamily="49" charset="0"/>
            </a:endParaRPr>
          </a:p>
        </p:txBody>
      </p:sp>
      <p:pic>
        <p:nvPicPr>
          <p:cNvPr id="5" name="Grafik 4">
            <a:extLst>
              <a:ext uri="{FF2B5EF4-FFF2-40B4-BE49-F238E27FC236}">
                <a16:creationId xmlns:a16="http://schemas.microsoft.com/office/drawing/2014/main" id="{C6BA240C-4AF3-AA09-9003-FA906CCE45AC}"/>
              </a:ext>
            </a:extLst>
          </p:cNvPr>
          <p:cNvPicPr>
            <a:picLocks noChangeAspect="1"/>
          </p:cNvPicPr>
          <p:nvPr/>
        </p:nvPicPr>
        <p:blipFill>
          <a:blip r:embed="rId4"/>
          <a:stretch>
            <a:fillRect/>
          </a:stretch>
        </p:blipFill>
        <p:spPr>
          <a:xfrm>
            <a:off x="10144608" y="4854323"/>
            <a:ext cx="1716877" cy="1705582"/>
          </a:xfrm>
          <a:prstGeom prst="rect">
            <a:avLst/>
          </a:prstGeom>
        </p:spPr>
      </p:pic>
    </p:spTree>
    <p:extLst>
      <p:ext uri="{BB962C8B-B14F-4D97-AF65-F5344CB8AC3E}">
        <p14:creationId xmlns:p14="http://schemas.microsoft.com/office/powerpoint/2010/main" val="3339285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971C78F-0C54-FE22-6819-7513F3FA98C7}"/>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D6D09D74-5443-6A19-F46A-A60BBF9B8218}"/>
              </a:ext>
            </a:extLst>
          </p:cNvPr>
          <p:cNvSpPr>
            <a:spLocks noGrp="1"/>
          </p:cNvSpPr>
          <p:nvPr>
            <p:ph type="body" idx="1"/>
          </p:nvPr>
        </p:nvSpPr>
        <p:spPr>
          <a:xfrm>
            <a:off x="1950998" y="1212460"/>
            <a:ext cx="3315484" cy="2270009"/>
          </a:xfrm>
        </p:spPr>
        <p:txBody>
          <a:bodyPr>
            <a:normAutofit fontScale="92500" lnSpcReduction="10000"/>
          </a:bodyPr>
          <a:lstStyle/>
          <a:p>
            <a:r>
              <a:rPr lang="de-DE" sz="3200" dirty="0"/>
              <a:t>Was man noch so beim Aufräumen findet</a:t>
            </a:r>
          </a:p>
        </p:txBody>
      </p:sp>
      <p:pic>
        <p:nvPicPr>
          <p:cNvPr id="4" name="Grafik 3">
            <a:extLst>
              <a:ext uri="{FF2B5EF4-FFF2-40B4-BE49-F238E27FC236}">
                <a16:creationId xmlns:a16="http://schemas.microsoft.com/office/drawing/2014/main" id="{93A800CE-26E9-46F0-7FE8-386D9822151E}"/>
              </a:ext>
            </a:extLst>
          </p:cNvPr>
          <p:cNvPicPr>
            <a:picLocks noChangeAspect="1"/>
          </p:cNvPicPr>
          <p:nvPr/>
        </p:nvPicPr>
        <p:blipFill>
          <a:blip r:embed="rId3"/>
          <a:stretch>
            <a:fillRect/>
          </a:stretch>
        </p:blipFill>
        <p:spPr>
          <a:xfrm>
            <a:off x="5104436" y="1212460"/>
            <a:ext cx="6849620" cy="5492420"/>
          </a:xfrm>
          <a:prstGeom prst="rect">
            <a:avLst/>
          </a:prstGeom>
        </p:spPr>
      </p:pic>
      <p:pic>
        <p:nvPicPr>
          <p:cNvPr id="5" name="Grafik 4">
            <a:extLst>
              <a:ext uri="{FF2B5EF4-FFF2-40B4-BE49-F238E27FC236}">
                <a16:creationId xmlns:a16="http://schemas.microsoft.com/office/drawing/2014/main" id="{A5C6ACC3-7E1F-1F64-E49D-72AD70F013E9}"/>
              </a:ext>
            </a:extLst>
          </p:cNvPr>
          <p:cNvPicPr>
            <a:picLocks noChangeAspect="1"/>
          </p:cNvPicPr>
          <p:nvPr/>
        </p:nvPicPr>
        <p:blipFill>
          <a:blip r:embed="rId4"/>
          <a:stretch>
            <a:fillRect/>
          </a:stretch>
        </p:blipFill>
        <p:spPr>
          <a:xfrm>
            <a:off x="2642625" y="4895001"/>
            <a:ext cx="1518332" cy="1501078"/>
          </a:xfrm>
          <a:prstGeom prst="rect">
            <a:avLst/>
          </a:prstGeom>
        </p:spPr>
      </p:pic>
    </p:spTree>
    <p:extLst>
      <p:ext uri="{BB962C8B-B14F-4D97-AF65-F5344CB8AC3E}">
        <p14:creationId xmlns:p14="http://schemas.microsoft.com/office/powerpoint/2010/main" val="29961371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8844D4-C8C9-CD18-DA0D-B6D3899B1874}"/>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1CA09E01-75F0-19AF-EE2D-211FCC80BF3B}"/>
              </a:ext>
            </a:extLst>
          </p:cNvPr>
          <p:cNvSpPr>
            <a:spLocks noGrp="1"/>
          </p:cNvSpPr>
          <p:nvPr>
            <p:ph type="body" idx="1"/>
          </p:nvPr>
        </p:nvSpPr>
        <p:spPr>
          <a:xfrm>
            <a:off x="2496274" y="1340466"/>
            <a:ext cx="7022190" cy="1246367"/>
          </a:xfrm>
        </p:spPr>
        <p:txBody>
          <a:bodyPr>
            <a:normAutofit/>
          </a:bodyPr>
          <a:lstStyle/>
          <a:p>
            <a:r>
              <a:rPr lang="de-DE" sz="4000" dirty="0"/>
              <a:t>ABAP </a:t>
            </a:r>
            <a:r>
              <a:rPr lang="de-DE" sz="4000" dirty="0" err="1"/>
              <a:t>is</a:t>
            </a:r>
            <a:r>
              <a:rPr lang="de-DE" sz="4000" dirty="0"/>
              <a:t> </a:t>
            </a:r>
            <a:r>
              <a:rPr lang="de-DE" sz="4000" dirty="0" err="1"/>
              <a:t>excellent</a:t>
            </a:r>
            <a:endParaRPr lang="de-DE" sz="4000" dirty="0"/>
          </a:p>
        </p:txBody>
      </p:sp>
      <p:sp>
        <p:nvSpPr>
          <p:cNvPr id="4" name="Textfeld 3">
            <a:extLst>
              <a:ext uri="{FF2B5EF4-FFF2-40B4-BE49-F238E27FC236}">
                <a16:creationId xmlns:a16="http://schemas.microsoft.com/office/drawing/2014/main" id="{E2DA44F4-620B-BA5A-9C34-237E51BB4864}"/>
              </a:ext>
            </a:extLst>
          </p:cNvPr>
          <p:cNvSpPr txBox="1"/>
          <p:nvPr/>
        </p:nvSpPr>
        <p:spPr>
          <a:xfrm>
            <a:off x="2496274" y="1963650"/>
            <a:ext cx="8372354" cy="4893647"/>
          </a:xfrm>
          <a:prstGeom prst="rect">
            <a:avLst/>
          </a:prstGeom>
          <a:noFill/>
        </p:spPr>
        <p:txBody>
          <a:bodyPr wrap="square">
            <a:spAutoFit/>
          </a:bodyPr>
          <a:lstStyle/>
          <a:p>
            <a:pPr marL="0" marR="0"/>
            <a:r>
              <a:rPr lang="en-US" sz="1200" dirty="0" err="1">
                <a:solidFill>
                  <a:srgbClr val="000000"/>
                </a:solidFill>
                <a:effectLst/>
                <a:latin typeface="Consolas" panose="020B0609020204030204" pitchFamily="49" charset="0"/>
              </a:rPr>
              <a:t>cl_demo_output</a:t>
            </a:r>
            <a:r>
              <a:rPr lang="en-US" sz="1200" dirty="0">
                <a:solidFill>
                  <a:srgbClr val="0000FF"/>
                </a:solidFill>
                <a:effectLst/>
                <a:latin typeface="Consolas" panose="020B0609020204030204" pitchFamily="49" charset="0"/>
              </a:rPr>
              <a:t>=&gt;</a:t>
            </a:r>
            <a:r>
              <a:rPr lang="en-US" sz="1200" dirty="0" err="1">
                <a:solidFill>
                  <a:srgbClr val="000000"/>
                </a:solidFill>
                <a:effectLst/>
                <a:latin typeface="Consolas" panose="020B0609020204030204" pitchFamily="49" charset="0"/>
              </a:rPr>
              <a:t>display_data</a:t>
            </a:r>
            <a:r>
              <a:rPr lang="en-US" sz="1200" dirty="0">
                <a:solidFill>
                  <a:srgbClr val="0000FF"/>
                </a:solidFill>
                <a:effectLst/>
                <a:latin typeface="Consolas" panose="020B0609020204030204" pitchFamily="49" charset="0"/>
              </a:rPr>
              <a:t>(</a:t>
            </a:r>
            <a:endParaRPr lang="en-US" sz="1200" dirty="0">
              <a:solidFill>
                <a:srgbClr val="000000"/>
              </a:solidFill>
              <a:effectLst/>
              <a:latin typeface="Consolas" panose="020B0609020204030204" pitchFamily="49" charset="0"/>
            </a:endParaRPr>
          </a:p>
          <a:p>
            <a:pPr marL="0" marR="0"/>
            <a:r>
              <a:rPr lang="en-US" sz="1200" dirty="0">
                <a:solidFill>
                  <a:srgbClr val="0000FF"/>
                </a:solidFill>
                <a:effectLst/>
                <a:latin typeface="Consolas" panose="020B0609020204030204" pitchFamily="49" charset="0"/>
              </a:rPr>
              <a:t>REDUCE </a:t>
            </a:r>
            <a:r>
              <a:rPr lang="en-US" sz="1200" dirty="0" err="1">
                <a:solidFill>
                  <a:srgbClr val="000000"/>
                </a:solidFill>
                <a:effectLst/>
                <a:latin typeface="Consolas" panose="020B0609020204030204" pitchFamily="49" charset="0"/>
              </a:rPr>
              <a:t>string_table</a:t>
            </a:r>
            <a:r>
              <a:rPr lang="en-US" sz="1200" dirty="0">
                <a:solidFill>
                  <a:srgbClr val="0000FF"/>
                </a:solidFill>
                <a:effectLst/>
                <a:latin typeface="Consolas" panose="020B0609020204030204" pitchFamily="49" charset="0"/>
              </a:rPr>
              <a:t>(</a:t>
            </a:r>
            <a:endParaRPr lang="en-US" sz="1200" dirty="0">
              <a:solidFill>
                <a:srgbClr val="000000"/>
              </a:solidFill>
              <a:effectLst/>
              <a:latin typeface="Consolas" panose="020B0609020204030204" pitchFamily="49" charset="0"/>
            </a:endParaRPr>
          </a:p>
          <a:p>
            <a:pPr marL="0" marR="0"/>
            <a:r>
              <a:rPr lang="en-US" sz="1200" dirty="0">
                <a:solidFill>
                  <a:srgbClr val="0000FF"/>
                </a:solidFill>
                <a:effectLst/>
                <a:latin typeface="Consolas" panose="020B0609020204030204" pitchFamily="49" charset="0"/>
              </a:rPr>
              <a:t>LET </a:t>
            </a:r>
            <a:r>
              <a:rPr lang="en-US" sz="1200" dirty="0">
                <a:solidFill>
                  <a:srgbClr val="000000"/>
                </a:solidFill>
                <a:effectLst/>
                <a:latin typeface="Consolas" panose="020B0609020204030204" pitchFamily="49" charset="0"/>
              </a:rPr>
              <a:t>sentence</a:t>
            </a:r>
            <a:r>
              <a:rPr lang="en-US" sz="1200" dirty="0">
                <a:solidFill>
                  <a:srgbClr val="0000FF"/>
                </a:solidFill>
                <a:effectLst/>
                <a:latin typeface="Consolas" panose="020B0609020204030204" pitchFamily="49" charset="0"/>
              </a:rPr>
              <a:t> = </a:t>
            </a:r>
            <a:r>
              <a:rPr lang="en-US" sz="1200" dirty="0">
                <a:solidFill>
                  <a:srgbClr val="000000"/>
                </a:solidFill>
                <a:effectLst/>
                <a:latin typeface="Consolas" panose="020B0609020204030204" pitchFamily="49" charset="0"/>
              </a:rPr>
              <a:t>text</a:t>
            </a:r>
          </a:p>
          <a:p>
            <a:pPr marL="0" marR="0"/>
            <a:r>
              <a:rPr lang="en-US" sz="1200" dirty="0">
                <a:solidFill>
                  <a:srgbClr val="000000"/>
                </a:solidFill>
                <a:effectLst/>
                <a:latin typeface="Consolas" panose="020B0609020204030204" pitchFamily="49" charset="0"/>
              </a:rPr>
              <a:t>  sent</a:t>
            </a:r>
            <a:r>
              <a:rPr lang="en-US" sz="1200" dirty="0">
                <a:solidFill>
                  <a:srgbClr val="0000FF"/>
                </a:solidFill>
                <a:effectLst/>
                <a:latin typeface="Consolas" panose="020B0609020204030204" pitchFamily="49" charset="0"/>
              </a:rPr>
              <a:t> = </a:t>
            </a:r>
            <a:r>
              <a:rPr lang="en-US" sz="1200" dirty="0" err="1">
                <a:solidFill>
                  <a:srgbClr val="000000"/>
                </a:solidFill>
                <a:effectLst/>
                <a:latin typeface="Consolas" panose="020B0609020204030204" pitchFamily="49" charset="0"/>
              </a:rPr>
              <a:t>shift_left</a:t>
            </a:r>
            <a:r>
              <a:rPr lang="en-US" sz="1200" dirty="0">
                <a:solidFill>
                  <a:srgbClr val="0000FF"/>
                </a:solidFill>
                <a:effectLst/>
                <a:latin typeface="Consolas" panose="020B0609020204030204" pitchFamily="49" charset="0"/>
              </a:rPr>
              <a:t>( </a:t>
            </a:r>
            <a:r>
              <a:rPr lang="en-US" sz="1200" dirty="0" err="1">
                <a:solidFill>
                  <a:srgbClr val="000000"/>
                </a:solidFill>
                <a:effectLst/>
                <a:latin typeface="Consolas" panose="020B0609020204030204" pitchFamily="49" charset="0"/>
              </a:rPr>
              <a:t>val</a:t>
            </a:r>
            <a:r>
              <a:rPr lang="en-US" sz="1200" dirty="0">
                <a:solidFill>
                  <a:srgbClr val="0000FF"/>
                </a:solidFill>
                <a:effectLst/>
                <a:latin typeface="Consolas" panose="020B0609020204030204" pitchFamily="49" charset="0"/>
              </a:rPr>
              <a:t> = </a:t>
            </a:r>
            <a:r>
              <a:rPr lang="en-US" sz="1200" dirty="0">
                <a:solidFill>
                  <a:srgbClr val="000000"/>
                </a:solidFill>
                <a:effectLst/>
                <a:latin typeface="Consolas" panose="020B0609020204030204" pitchFamily="49" charset="0"/>
              </a:rPr>
              <a:t>replace</a:t>
            </a:r>
            <a:r>
              <a:rPr lang="en-US" sz="1200" dirty="0">
                <a:solidFill>
                  <a:srgbClr val="0000FF"/>
                </a:solidFill>
                <a:effectLst/>
                <a:latin typeface="Consolas" panose="020B0609020204030204" pitchFamily="49" charset="0"/>
              </a:rPr>
              <a:t>( </a:t>
            </a:r>
            <a:r>
              <a:rPr lang="en-US" sz="1200" dirty="0">
                <a:solidFill>
                  <a:srgbClr val="000000"/>
                </a:solidFill>
                <a:effectLst/>
                <a:latin typeface="Consolas" panose="020B0609020204030204" pitchFamily="49" charset="0"/>
              </a:rPr>
              <a:t>regex</a:t>
            </a:r>
            <a:r>
              <a:rPr lang="en-US" sz="1200" dirty="0">
                <a:solidFill>
                  <a:srgbClr val="0000FF"/>
                </a:solidFill>
                <a:effectLst/>
                <a:latin typeface="Consolas" panose="020B0609020204030204" pitchFamily="49" charset="0"/>
              </a:rPr>
              <a:t> = </a:t>
            </a:r>
            <a:r>
              <a:rPr lang="en-US" sz="1200" dirty="0">
                <a:solidFill>
                  <a:srgbClr val="008000"/>
                </a:solidFill>
                <a:effectLst/>
                <a:latin typeface="Consolas" panose="020B0609020204030204" pitchFamily="49" charset="0"/>
              </a:rPr>
              <a:t>'(\s)\1’</a:t>
            </a:r>
            <a:r>
              <a:rPr lang="en-US" sz="1200" dirty="0">
                <a:solidFill>
                  <a:srgbClr val="0000FF"/>
                </a:solidFill>
                <a:effectLst/>
                <a:latin typeface="Consolas" panose="020B0609020204030204" pitchFamily="49" charset="0"/>
              </a:rPr>
              <a:t> </a:t>
            </a:r>
          </a:p>
          <a:p>
            <a:pPr marL="0" marR="0"/>
            <a:r>
              <a:rPr lang="en-US" sz="1200" dirty="0">
                <a:solidFill>
                  <a:srgbClr val="0000FF"/>
                </a:solidFill>
                <a:latin typeface="Consolas" panose="020B0609020204030204" pitchFamily="49" charset="0"/>
              </a:rPr>
              <a:t>  </a:t>
            </a:r>
            <a:r>
              <a:rPr lang="en-US" sz="1200" dirty="0" err="1">
                <a:solidFill>
                  <a:srgbClr val="000000"/>
                </a:solidFill>
                <a:effectLst/>
                <a:latin typeface="Consolas" panose="020B0609020204030204" pitchFamily="49" charset="0"/>
              </a:rPr>
              <a:t>val</a:t>
            </a:r>
            <a:r>
              <a:rPr lang="en-US" sz="1200" dirty="0">
                <a:solidFill>
                  <a:srgbClr val="0000FF"/>
                </a:solidFill>
                <a:effectLst/>
                <a:latin typeface="Consolas" panose="020B0609020204030204" pitchFamily="49" charset="0"/>
              </a:rPr>
              <a:t> = </a:t>
            </a:r>
            <a:r>
              <a:rPr lang="en-US" sz="1200" dirty="0" err="1">
                <a:solidFill>
                  <a:srgbClr val="000000"/>
                </a:solidFill>
                <a:effectLst/>
                <a:latin typeface="Consolas" panose="020B0609020204030204" pitchFamily="49" charset="0"/>
              </a:rPr>
              <a:t>shift_right</a:t>
            </a:r>
            <a:r>
              <a:rPr lang="en-US" sz="1200" dirty="0">
                <a:solidFill>
                  <a:srgbClr val="0000FF"/>
                </a:solidFill>
                <a:effectLst/>
                <a:latin typeface="Consolas" panose="020B0609020204030204" pitchFamily="49" charset="0"/>
              </a:rPr>
              <a:t>( </a:t>
            </a:r>
            <a:r>
              <a:rPr lang="en-US" sz="1200" dirty="0" err="1">
                <a:solidFill>
                  <a:srgbClr val="000000"/>
                </a:solidFill>
                <a:effectLst/>
                <a:latin typeface="Consolas" panose="020B0609020204030204" pitchFamily="49" charset="0"/>
              </a:rPr>
              <a:t>val</a:t>
            </a:r>
            <a:r>
              <a:rPr lang="en-US" sz="1200" dirty="0">
                <a:solidFill>
                  <a:srgbClr val="0000FF"/>
                </a:solidFill>
                <a:effectLst/>
                <a:latin typeface="Consolas" panose="020B0609020204030204" pitchFamily="49" charset="0"/>
              </a:rPr>
              <a:t> = </a:t>
            </a:r>
            <a:r>
              <a:rPr lang="en-US" sz="1200" dirty="0">
                <a:solidFill>
                  <a:srgbClr val="000000"/>
                </a:solidFill>
                <a:effectLst/>
                <a:latin typeface="Consolas" panose="020B0609020204030204" pitchFamily="49" charset="0"/>
              </a:rPr>
              <a:t>replace</a:t>
            </a:r>
            <a:r>
              <a:rPr lang="en-US" sz="1200" dirty="0">
                <a:solidFill>
                  <a:srgbClr val="0000FF"/>
                </a:solidFill>
                <a:effectLst/>
                <a:latin typeface="Consolas" panose="020B0609020204030204" pitchFamily="49" charset="0"/>
              </a:rPr>
              <a:t>( </a:t>
            </a:r>
            <a:r>
              <a:rPr lang="en-US" sz="1200" dirty="0">
                <a:solidFill>
                  <a:srgbClr val="000000"/>
                </a:solidFill>
                <a:effectLst/>
                <a:latin typeface="Consolas" panose="020B0609020204030204" pitchFamily="49" charset="0"/>
              </a:rPr>
              <a:t>regex</a:t>
            </a:r>
            <a:r>
              <a:rPr lang="en-US" sz="1200" dirty="0">
                <a:solidFill>
                  <a:srgbClr val="0000FF"/>
                </a:solidFill>
                <a:effectLst/>
                <a:latin typeface="Consolas" panose="020B0609020204030204" pitchFamily="49" charset="0"/>
              </a:rPr>
              <a:t> = </a:t>
            </a:r>
            <a:r>
              <a:rPr lang="en-US" sz="1200" dirty="0">
                <a:solidFill>
                  <a:srgbClr val="008000"/>
                </a:solidFill>
                <a:effectLst/>
                <a:latin typeface="Consolas" panose="020B0609020204030204" pitchFamily="49" charset="0"/>
              </a:rPr>
              <a:t>'(\s)\1’</a:t>
            </a:r>
            <a:r>
              <a:rPr lang="en-US" sz="1200" dirty="0">
                <a:solidFill>
                  <a:srgbClr val="0000FF"/>
                </a:solidFill>
                <a:effectLst/>
                <a:latin typeface="Consolas" panose="020B0609020204030204" pitchFamily="49" charset="0"/>
              </a:rPr>
              <a:t> </a:t>
            </a:r>
          </a:p>
          <a:p>
            <a:pPr marL="0" marR="0"/>
            <a:r>
              <a:rPr lang="en-US" sz="1200" dirty="0">
                <a:solidFill>
                  <a:srgbClr val="0000FF"/>
                </a:solidFill>
                <a:latin typeface="Consolas" panose="020B0609020204030204" pitchFamily="49" charset="0"/>
              </a:rPr>
              <a:t>  </a:t>
            </a:r>
            <a:r>
              <a:rPr lang="en-US" sz="1200" dirty="0" err="1">
                <a:solidFill>
                  <a:srgbClr val="000000"/>
                </a:solidFill>
                <a:effectLst/>
                <a:latin typeface="Consolas" panose="020B0609020204030204" pitchFamily="49" charset="0"/>
              </a:rPr>
              <a:t>val</a:t>
            </a:r>
            <a:r>
              <a:rPr lang="en-US" sz="1200" dirty="0">
                <a:solidFill>
                  <a:srgbClr val="0000FF"/>
                </a:solidFill>
                <a:effectLst/>
                <a:latin typeface="Consolas" panose="020B0609020204030204" pitchFamily="49" charset="0"/>
              </a:rPr>
              <a:t> = </a:t>
            </a:r>
            <a:r>
              <a:rPr lang="en-US" sz="1200" dirty="0">
                <a:solidFill>
                  <a:srgbClr val="000000"/>
                </a:solidFill>
                <a:effectLst/>
                <a:latin typeface="Consolas" panose="020B0609020204030204" pitchFamily="49" charset="0"/>
              </a:rPr>
              <a:t>sentence</a:t>
            </a:r>
            <a:r>
              <a:rPr lang="en-US" sz="1200" dirty="0">
                <a:solidFill>
                  <a:srgbClr val="0000FF"/>
                </a:solidFill>
                <a:effectLst/>
                <a:latin typeface="Consolas" panose="020B0609020204030204" pitchFamily="49" charset="0"/>
              </a:rPr>
              <a:t> </a:t>
            </a:r>
            <a:r>
              <a:rPr lang="en-US" sz="1200" dirty="0">
                <a:solidFill>
                  <a:srgbClr val="000000"/>
                </a:solidFill>
                <a:effectLst/>
                <a:latin typeface="Consolas" panose="020B0609020204030204" pitchFamily="49" charset="0"/>
              </a:rPr>
              <a:t>with</a:t>
            </a:r>
            <a:r>
              <a:rPr lang="en-US" sz="1200" dirty="0">
                <a:solidFill>
                  <a:srgbClr val="0000FF"/>
                </a:solidFill>
                <a:effectLst/>
                <a:latin typeface="Consolas" panose="020B0609020204030204" pitchFamily="49" charset="0"/>
              </a:rPr>
              <a:t> = </a:t>
            </a:r>
            <a:r>
              <a:rPr lang="en-US" sz="1200" dirty="0">
                <a:solidFill>
                  <a:srgbClr val="008000"/>
                </a:solidFill>
                <a:effectLst/>
                <a:latin typeface="Consolas" panose="020B0609020204030204" pitchFamily="49" charset="0"/>
              </a:rPr>
              <a:t>` `</a:t>
            </a:r>
            <a:r>
              <a:rPr lang="en-US" sz="1200" dirty="0">
                <a:solidFill>
                  <a:srgbClr val="0000FF"/>
                </a:solidFill>
                <a:effectLst/>
                <a:latin typeface="Consolas" panose="020B0609020204030204" pitchFamily="49" charset="0"/>
              </a:rPr>
              <a:t> </a:t>
            </a:r>
            <a:r>
              <a:rPr lang="en-US" sz="1200" dirty="0">
                <a:solidFill>
                  <a:srgbClr val="000000"/>
                </a:solidFill>
                <a:effectLst/>
                <a:latin typeface="Consolas" panose="020B0609020204030204" pitchFamily="49" charset="0"/>
              </a:rPr>
              <a:t>occ</a:t>
            </a:r>
            <a:r>
              <a:rPr lang="en-US" sz="1200" dirty="0">
                <a:solidFill>
                  <a:srgbClr val="0000FF"/>
                </a:solidFill>
                <a:effectLst/>
                <a:latin typeface="Consolas" panose="020B0609020204030204" pitchFamily="49" charset="0"/>
              </a:rPr>
              <a:t> = </a:t>
            </a:r>
            <a:r>
              <a:rPr lang="en-US" sz="1200" dirty="0">
                <a:solidFill>
                  <a:srgbClr val="3399FF"/>
                </a:solidFill>
                <a:effectLst/>
                <a:latin typeface="Consolas" panose="020B0609020204030204" pitchFamily="49" charset="0"/>
              </a:rPr>
              <a:t>0</a:t>
            </a:r>
            <a:r>
              <a:rPr lang="en-US" sz="1200" dirty="0">
                <a:solidFill>
                  <a:srgbClr val="0000FF"/>
                </a:solidFill>
                <a:effectLst/>
                <a:latin typeface="Consolas" panose="020B0609020204030204" pitchFamily="49" charset="0"/>
              </a:rPr>
              <a:t> ) </a:t>
            </a:r>
          </a:p>
          <a:p>
            <a:pPr marL="0" marR="0"/>
            <a:r>
              <a:rPr lang="en-US" sz="1200" dirty="0">
                <a:solidFill>
                  <a:srgbClr val="0000FF"/>
                </a:solidFill>
                <a:latin typeface="Consolas" panose="020B0609020204030204" pitchFamily="49" charset="0"/>
              </a:rPr>
              <a:t>        </a:t>
            </a:r>
            <a:r>
              <a:rPr lang="en-US" sz="1200" dirty="0">
                <a:solidFill>
                  <a:srgbClr val="000000"/>
                </a:solidFill>
                <a:effectLst/>
                <a:latin typeface="Consolas" panose="020B0609020204030204" pitchFamily="49" charset="0"/>
              </a:rPr>
              <a:t>sub</a:t>
            </a:r>
            <a:r>
              <a:rPr lang="en-US" sz="1200" dirty="0">
                <a:solidFill>
                  <a:srgbClr val="0000FF"/>
                </a:solidFill>
                <a:effectLst/>
                <a:latin typeface="Consolas" panose="020B0609020204030204" pitchFamily="49" charset="0"/>
              </a:rPr>
              <a:t> = </a:t>
            </a:r>
            <a:r>
              <a:rPr lang="en-US" sz="1200" dirty="0">
                <a:solidFill>
                  <a:srgbClr val="008000"/>
                </a:solidFill>
                <a:effectLst/>
                <a:latin typeface="Consolas" panose="020B0609020204030204" pitchFamily="49" charset="0"/>
              </a:rPr>
              <a:t>` `</a:t>
            </a:r>
            <a:r>
              <a:rPr lang="en-US" sz="1200" dirty="0">
                <a:solidFill>
                  <a:srgbClr val="0000FF"/>
                </a:solidFill>
                <a:effectLst/>
                <a:latin typeface="Consolas" panose="020B0609020204030204" pitchFamily="49" charset="0"/>
              </a:rPr>
              <a:t> ) </a:t>
            </a:r>
            <a:r>
              <a:rPr lang="en-US" sz="1200" dirty="0">
                <a:solidFill>
                  <a:srgbClr val="000000"/>
                </a:solidFill>
                <a:effectLst/>
                <a:latin typeface="Consolas" panose="020B0609020204030204" pitchFamily="49" charset="0"/>
              </a:rPr>
              <a:t>with</a:t>
            </a:r>
            <a:r>
              <a:rPr lang="en-US" sz="1200" dirty="0">
                <a:solidFill>
                  <a:srgbClr val="0000FF"/>
                </a:solidFill>
                <a:effectLst/>
                <a:latin typeface="Consolas" panose="020B0609020204030204" pitchFamily="49" charset="0"/>
              </a:rPr>
              <a:t> = </a:t>
            </a:r>
            <a:r>
              <a:rPr lang="en-US" sz="1200" dirty="0">
                <a:solidFill>
                  <a:srgbClr val="008000"/>
                </a:solidFill>
                <a:effectLst/>
                <a:latin typeface="Consolas" panose="020B0609020204030204" pitchFamily="49" charset="0"/>
              </a:rPr>
              <a:t>` `</a:t>
            </a:r>
            <a:r>
              <a:rPr lang="en-US" sz="1200" dirty="0">
                <a:solidFill>
                  <a:srgbClr val="0000FF"/>
                </a:solidFill>
                <a:effectLst/>
                <a:latin typeface="Consolas" panose="020B0609020204030204" pitchFamily="49" charset="0"/>
              </a:rPr>
              <a:t> </a:t>
            </a:r>
            <a:r>
              <a:rPr lang="en-US" sz="1200" dirty="0">
                <a:solidFill>
                  <a:srgbClr val="000000"/>
                </a:solidFill>
                <a:effectLst/>
                <a:latin typeface="Consolas" panose="020B0609020204030204" pitchFamily="49" charset="0"/>
              </a:rPr>
              <a:t>occ</a:t>
            </a:r>
            <a:r>
              <a:rPr lang="en-US" sz="1200" dirty="0">
                <a:solidFill>
                  <a:srgbClr val="0000FF"/>
                </a:solidFill>
                <a:effectLst/>
                <a:latin typeface="Consolas" panose="020B0609020204030204" pitchFamily="49" charset="0"/>
              </a:rPr>
              <a:t> = </a:t>
            </a:r>
            <a:r>
              <a:rPr lang="en-US" sz="1200" dirty="0">
                <a:solidFill>
                  <a:srgbClr val="3399FF"/>
                </a:solidFill>
                <a:effectLst/>
                <a:latin typeface="Consolas" panose="020B0609020204030204" pitchFamily="49" charset="0"/>
              </a:rPr>
              <a:t>0</a:t>
            </a:r>
            <a:r>
              <a:rPr lang="en-US" sz="1200" dirty="0">
                <a:solidFill>
                  <a:srgbClr val="0000FF"/>
                </a:solidFill>
                <a:effectLst/>
                <a:latin typeface="Consolas" panose="020B0609020204030204" pitchFamily="49" charset="0"/>
              </a:rPr>
              <a:t> ) </a:t>
            </a:r>
            <a:r>
              <a:rPr lang="en-US" sz="1200" dirty="0">
                <a:solidFill>
                  <a:srgbClr val="000000"/>
                </a:solidFill>
                <a:effectLst/>
                <a:latin typeface="Consolas" panose="020B0609020204030204" pitchFamily="49" charset="0"/>
              </a:rPr>
              <a:t>sub</a:t>
            </a:r>
            <a:r>
              <a:rPr lang="en-US" sz="1200" dirty="0">
                <a:solidFill>
                  <a:srgbClr val="0000FF"/>
                </a:solidFill>
                <a:effectLst/>
                <a:latin typeface="Consolas" panose="020B0609020204030204" pitchFamily="49" charset="0"/>
              </a:rPr>
              <a:t> = </a:t>
            </a:r>
            <a:r>
              <a:rPr lang="en-US" sz="1200" dirty="0">
                <a:solidFill>
                  <a:srgbClr val="008000"/>
                </a:solidFill>
                <a:effectLst/>
                <a:latin typeface="Consolas" panose="020B0609020204030204" pitchFamily="49" charset="0"/>
              </a:rPr>
              <a:t>` `</a:t>
            </a:r>
            <a:r>
              <a:rPr lang="en-US" sz="1200" dirty="0">
                <a:solidFill>
                  <a:srgbClr val="0000FF"/>
                </a:solidFill>
                <a:effectLst/>
                <a:latin typeface="Consolas" panose="020B0609020204030204" pitchFamily="49" charset="0"/>
              </a:rPr>
              <a:t> )</a:t>
            </a:r>
            <a:endParaRPr lang="en-US" sz="1200" dirty="0">
              <a:solidFill>
                <a:srgbClr val="000000"/>
              </a:solidFill>
              <a:effectLst/>
              <a:latin typeface="Consolas" panose="020B0609020204030204" pitchFamily="49" charset="0"/>
            </a:endParaRPr>
          </a:p>
          <a:p>
            <a:pPr marL="0" marR="0"/>
            <a:r>
              <a:rPr lang="en-US" sz="1200" dirty="0">
                <a:solidFill>
                  <a:srgbClr val="000000"/>
                </a:solidFill>
                <a:effectLst/>
                <a:latin typeface="Consolas" panose="020B0609020204030204" pitchFamily="49" charset="0"/>
              </a:rPr>
              <a:t>  </a:t>
            </a:r>
            <a:r>
              <a:rPr lang="en-US" sz="1200" dirty="0" err="1">
                <a:solidFill>
                  <a:srgbClr val="000000"/>
                </a:solidFill>
                <a:effectLst/>
                <a:latin typeface="Consolas" panose="020B0609020204030204" pitchFamily="49" charset="0"/>
              </a:rPr>
              <a:t>num_words</a:t>
            </a:r>
            <a:r>
              <a:rPr lang="en-US" sz="1200" dirty="0">
                <a:solidFill>
                  <a:srgbClr val="0000FF"/>
                </a:solidFill>
                <a:effectLst/>
                <a:latin typeface="Consolas" panose="020B0609020204030204" pitchFamily="49" charset="0"/>
              </a:rPr>
              <a:t> = </a:t>
            </a:r>
            <a:r>
              <a:rPr lang="en-US" sz="1200" dirty="0" err="1">
                <a:solidFill>
                  <a:srgbClr val="000000"/>
                </a:solidFill>
                <a:effectLst/>
                <a:latin typeface="Consolas" panose="020B0609020204030204" pitchFamily="49" charset="0"/>
              </a:rPr>
              <a:t>count_any_of</a:t>
            </a:r>
            <a:r>
              <a:rPr lang="en-US" sz="1200" dirty="0">
                <a:solidFill>
                  <a:srgbClr val="0000FF"/>
                </a:solidFill>
                <a:effectLst/>
                <a:latin typeface="Consolas" panose="020B0609020204030204" pitchFamily="49" charset="0"/>
              </a:rPr>
              <a:t>( </a:t>
            </a:r>
            <a:r>
              <a:rPr lang="en-US" sz="1200" dirty="0" err="1">
                <a:solidFill>
                  <a:srgbClr val="000000"/>
                </a:solidFill>
                <a:effectLst/>
                <a:latin typeface="Consolas" panose="020B0609020204030204" pitchFamily="49" charset="0"/>
              </a:rPr>
              <a:t>val</a:t>
            </a:r>
            <a:r>
              <a:rPr lang="en-US" sz="1200" dirty="0">
                <a:solidFill>
                  <a:srgbClr val="0000FF"/>
                </a:solidFill>
                <a:effectLst/>
                <a:latin typeface="Consolas" panose="020B0609020204030204" pitchFamily="49" charset="0"/>
              </a:rPr>
              <a:t> = </a:t>
            </a:r>
            <a:r>
              <a:rPr lang="en-US" sz="1200" dirty="0">
                <a:solidFill>
                  <a:srgbClr val="000000"/>
                </a:solidFill>
                <a:effectLst/>
                <a:latin typeface="Consolas" panose="020B0609020204030204" pitchFamily="49" charset="0"/>
              </a:rPr>
              <a:t>sent</a:t>
            </a:r>
            <a:r>
              <a:rPr lang="en-US" sz="1200" dirty="0">
                <a:solidFill>
                  <a:srgbClr val="0000FF"/>
                </a:solidFill>
                <a:effectLst/>
                <a:latin typeface="Consolas" panose="020B0609020204030204" pitchFamily="49" charset="0"/>
              </a:rPr>
              <a:t> </a:t>
            </a:r>
            <a:r>
              <a:rPr lang="en-US" sz="1200" dirty="0">
                <a:solidFill>
                  <a:srgbClr val="000000"/>
                </a:solidFill>
                <a:effectLst/>
                <a:latin typeface="Consolas" panose="020B0609020204030204" pitchFamily="49" charset="0"/>
              </a:rPr>
              <a:t>sub</a:t>
            </a:r>
            <a:r>
              <a:rPr lang="en-US" sz="1200" dirty="0">
                <a:solidFill>
                  <a:srgbClr val="0000FF"/>
                </a:solidFill>
                <a:effectLst/>
                <a:latin typeface="Consolas" panose="020B0609020204030204" pitchFamily="49" charset="0"/>
              </a:rPr>
              <a:t> = </a:t>
            </a:r>
            <a:r>
              <a:rPr lang="en-US" sz="1200" dirty="0">
                <a:solidFill>
                  <a:srgbClr val="008000"/>
                </a:solidFill>
                <a:effectLst/>
                <a:latin typeface="Consolas" panose="020B0609020204030204" pitchFamily="49" charset="0"/>
              </a:rPr>
              <a:t>` `</a:t>
            </a:r>
            <a:r>
              <a:rPr lang="en-US" sz="1200" dirty="0">
                <a:solidFill>
                  <a:srgbClr val="0000FF"/>
                </a:solidFill>
                <a:effectLst/>
                <a:latin typeface="Consolas" panose="020B0609020204030204" pitchFamily="49" charset="0"/>
              </a:rPr>
              <a:t> ) IN</a:t>
            </a:r>
            <a:endParaRPr lang="en-US" sz="1200" dirty="0">
              <a:solidFill>
                <a:srgbClr val="000000"/>
              </a:solidFill>
              <a:effectLst/>
              <a:latin typeface="Consolas" panose="020B0609020204030204" pitchFamily="49" charset="0"/>
            </a:endParaRPr>
          </a:p>
          <a:p>
            <a:pPr marL="0" marR="0"/>
            <a:r>
              <a:rPr lang="en-US" sz="1200" dirty="0">
                <a:solidFill>
                  <a:srgbClr val="0000FF"/>
                </a:solidFill>
                <a:effectLst/>
                <a:latin typeface="Consolas" panose="020B0609020204030204" pitchFamily="49" charset="0"/>
              </a:rPr>
              <a:t>INIT </a:t>
            </a:r>
            <a:r>
              <a:rPr lang="en-US" sz="1200" dirty="0">
                <a:solidFill>
                  <a:srgbClr val="000000"/>
                </a:solidFill>
                <a:effectLst/>
                <a:latin typeface="Consolas" panose="020B0609020204030204" pitchFamily="49" charset="0"/>
              </a:rPr>
              <a:t>lines</a:t>
            </a:r>
            <a:r>
              <a:rPr lang="en-US" sz="1200" dirty="0">
                <a:solidFill>
                  <a:srgbClr val="0000FF"/>
                </a:solidFill>
                <a:effectLst/>
                <a:latin typeface="Consolas" panose="020B0609020204030204" pitchFamily="49" charset="0"/>
              </a:rPr>
              <a:t> = value #( ( |</a:t>
            </a:r>
            <a:r>
              <a:rPr lang="en-US" sz="1200" dirty="0">
                <a:solidFill>
                  <a:srgbClr val="008000"/>
                </a:solidFill>
                <a:effectLst/>
                <a:latin typeface="Consolas" panose="020B0609020204030204" pitchFamily="49" charset="0"/>
              </a:rPr>
              <a:t>Number of words: </a:t>
            </a:r>
            <a:r>
              <a:rPr lang="en-US" sz="1200" dirty="0">
                <a:solidFill>
                  <a:srgbClr val="0000FF"/>
                </a:solidFill>
                <a:effectLst/>
                <a:latin typeface="Consolas" panose="020B0609020204030204" pitchFamily="49" charset="0"/>
              </a:rPr>
              <a:t>{ </a:t>
            </a:r>
            <a:r>
              <a:rPr lang="en-US" sz="1200" dirty="0" err="1">
                <a:solidFill>
                  <a:srgbClr val="000000"/>
                </a:solidFill>
                <a:effectLst/>
                <a:latin typeface="Consolas" panose="020B0609020204030204" pitchFamily="49" charset="0"/>
              </a:rPr>
              <a:t>num_words</a:t>
            </a:r>
            <a:r>
              <a:rPr lang="en-US" sz="1200" dirty="0">
                <a:solidFill>
                  <a:srgbClr val="0000FF"/>
                </a:solidFill>
                <a:effectLst/>
                <a:latin typeface="Consolas" panose="020B0609020204030204" pitchFamily="49" charset="0"/>
              </a:rPr>
              <a:t> + </a:t>
            </a:r>
            <a:r>
              <a:rPr lang="en-US" sz="1200" dirty="0">
                <a:solidFill>
                  <a:srgbClr val="3399FF"/>
                </a:solidFill>
                <a:effectLst/>
                <a:latin typeface="Consolas" panose="020B0609020204030204" pitchFamily="49" charset="0"/>
              </a:rPr>
              <a:t>1</a:t>
            </a:r>
            <a:r>
              <a:rPr lang="en-US" sz="1200" dirty="0">
                <a:solidFill>
                  <a:srgbClr val="0000FF"/>
                </a:solidFill>
                <a:effectLst/>
                <a:latin typeface="Consolas" panose="020B0609020204030204" pitchFamily="49" charset="0"/>
              </a:rPr>
              <a:t> }| ) )</a:t>
            </a:r>
            <a:endParaRPr lang="en-US" sz="1200" dirty="0">
              <a:solidFill>
                <a:srgbClr val="000000"/>
              </a:solidFill>
              <a:effectLst/>
              <a:latin typeface="Consolas" panose="020B0609020204030204" pitchFamily="49" charset="0"/>
            </a:endParaRPr>
          </a:p>
          <a:p>
            <a:pPr marL="0" marR="0"/>
            <a:r>
              <a:rPr lang="en-US" sz="1200" dirty="0">
                <a:solidFill>
                  <a:srgbClr val="0000FF"/>
                </a:solidFill>
                <a:effectLst/>
                <a:latin typeface="Consolas" panose="020B0609020204030204" pitchFamily="49" charset="0"/>
              </a:rPr>
              <a:t>FOR </a:t>
            </a:r>
            <a:r>
              <a:rPr lang="en-US" sz="1200" dirty="0">
                <a:solidFill>
                  <a:srgbClr val="000000"/>
                </a:solidFill>
                <a:effectLst/>
                <a:latin typeface="Consolas" panose="020B0609020204030204" pitchFamily="49" charset="0"/>
              </a:rPr>
              <a:t>word</a:t>
            </a:r>
          </a:p>
          <a:p>
            <a:pPr marL="0" marR="0"/>
            <a:r>
              <a:rPr lang="en-US" sz="1200" dirty="0">
                <a:solidFill>
                  <a:srgbClr val="0000FF"/>
                </a:solidFill>
                <a:effectLst/>
                <a:latin typeface="Consolas" panose="020B0609020204030204" pitchFamily="49" charset="0"/>
              </a:rPr>
              <a:t>IN REDUCE </a:t>
            </a:r>
            <a:r>
              <a:rPr lang="en-US" sz="1200" dirty="0" err="1">
                <a:solidFill>
                  <a:srgbClr val="000000"/>
                </a:solidFill>
                <a:effectLst/>
                <a:latin typeface="Consolas" panose="020B0609020204030204" pitchFamily="49" charset="0"/>
              </a:rPr>
              <a:t>string_table</a:t>
            </a:r>
            <a:r>
              <a:rPr lang="en-US" sz="1200" dirty="0">
                <a:solidFill>
                  <a:srgbClr val="0000FF"/>
                </a:solidFill>
                <a:effectLst/>
                <a:latin typeface="Consolas" panose="020B0609020204030204" pitchFamily="49" charset="0"/>
              </a:rPr>
              <a:t>(</a:t>
            </a:r>
            <a:endParaRPr lang="en-US" sz="1200" dirty="0">
              <a:solidFill>
                <a:srgbClr val="000000"/>
              </a:solidFill>
              <a:effectLst/>
              <a:latin typeface="Consolas" panose="020B0609020204030204" pitchFamily="49" charset="0"/>
            </a:endParaRPr>
          </a:p>
          <a:p>
            <a:pPr marL="0" marR="0"/>
            <a:r>
              <a:rPr lang="en-US" sz="1200" dirty="0">
                <a:solidFill>
                  <a:srgbClr val="0000FF"/>
                </a:solidFill>
                <a:effectLst/>
                <a:latin typeface="Consolas" panose="020B0609020204030204" pitchFamily="49" charset="0"/>
              </a:rPr>
              <a:t>INIT </a:t>
            </a:r>
            <a:r>
              <a:rPr lang="en-US" sz="1200" dirty="0">
                <a:solidFill>
                  <a:srgbClr val="000000"/>
                </a:solidFill>
                <a:effectLst/>
                <a:latin typeface="Consolas" panose="020B0609020204030204" pitchFamily="49" charset="0"/>
              </a:rPr>
              <a:t>w</a:t>
            </a:r>
            <a:r>
              <a:rPr lang="en-US" sz="1200" dirty="0">
                <a:solidFill>
                  <a:srgbClr val="0000FF"/>
                </a:solidFill>
                <a:effectLst/>
                <a:latin typeface="Consolas" panose="020B0609020204030204" pitchFamily="49" charset="0"/>
              </a:rPr>
              <a:t> = VALUE #( )</a:t>
            </a:r>
            <a:endParaRPr lang="en-US" sz="1200" dirty="0">
              <a:solidFill>
                <a:srgbClr val="000000"/>
              </a:solidFill>
              <a:effectLst/>
              <a:latin typeface="Consolas" panose="020B0609020204030204" pitchFamily="49" charset="0"/>
            </a:endParaRPr>
          </a:p>
          <a:p>
            <a:pPr marL="0" marR="0"/>
            <a:r>
              <a:rPr lang="en-US" sz="1200" dirty="0">
                <a:solidFill>
                  <a:srgbClr val="0000FF"/>
                </a:solidFill>
                <a:effectLst/>
                <a:latin typeface="Consolas" panose="020B0609020204030204" pitchFamily="49" charset="0"/>
              </a:rPr>
              <a:t>FOR </a:t>
            </a:r>
            <a:r>
              <a:rPr lang="en-US" sz="1200" dirty="0" err="1">
                <a:solidFill>
                  <a:srgbClr val="000000"/>
                </a:solidFill>
                <a:effectLst/>
                <a:latin typeface="Consolas" panose="020B0609020204030204" pitchFamily="49" charset="0"/>
              </a:rPr>
              <a:t>i</a:t>
            </a:r>
            <a:r>
              <a:rPr lang="en-US" sz="1200" dirty="0">
                <a:solidFill>
                  <a:srgbClr val="0000FF"/>
                </a:solidFill>
                <a:effectLst/>
                <a:latin typeface="Consolas" panose="020B0609020204030204" pitchFamily="49" charset="0"/>
              </a:rPr>
              <a:t> = </a:t>
            </a:r>
            <a:r>
              <a:rPr lang="en-US" sz="1200" dirty="0">
                <a:solidFill>
                  <a:srgbClr val="3399FF"/>
                </a:solidFill>
                <a:effectLst/>
                <a:latin typeface="Consolas" panose="020B0609020204030204" pitchFamily="49" charset="0"/>
              </a:rPr>
              <a:t>1</a:t>
            </a:r>
            <a:endParaRPr lang="en-US" sz="1200" dirty="0">
              <a:solidFill>
                <a:srgbClr val="000000"/>
              </a:solidFill>
              <a:effectLst/>
              <a:latin typeface="Consolas" panose="020B0609020204030204" pitchFamily="49" charset="0"/>
            </a:endParaRPr>
          </a:p>
          <a:p>
            <a:pPr marL="0" marR="0"/>
            <a:r>
              <a:rPr lang="en-US" sz="1200" dirty="0">
                <a:solidFill>
                  <a:srgbClr val="0000FF"/>
                </a:solidFill>
                <a:effectLst/>
                <a:latin typeface="Consolas" panose="020B0609020204030204" pitchFamily="49" charset="0"/>
              </a:rPr>
              <a:t>THEN </a:t>
            </a:r>
            <a:r>
              <a:rPr lang="en-US" sz="1200" dirty="0" err="1">
                <a:solidFill>
                  <a:srgbClr val="000000"/>
                </a:solidFill>
                <a:effectLst/>
                <a:latin typeface="Consolas" panose="020B0609020204030204" pitchFamily="49" charset="0"/>
              </a:rPr>
              <a:t>i</a:t>
            </a:r>
            <a:r>
              <a:rPr lang="en-US" sz="1200" dirty="0">
                <a:solidFill>
                  <a:srgbClr val="0000FF"/>
                </a:solidFill>
                <a:effectLst/>
                <a:latin typeface="Consolas" panose="020B0609020204030204" pitchFamily="49" charset="0"/>
              </a:rPr>
              <a:t> + </a:t>
            </a:r>
            <a:r>
              <a:rPr lang="en-US" sz="1200" dirty="0">
                <a:solidFill>
                  <a:srgbClr val="3399FF"/>
                </a:solidFill>
                <a:effectLst/>
                <a:latin typeface="Consolas" panose="020B0609020204030204" pitchFamily="49" charset="0"/>
              </a:rPr>
              <a:t>1</a:t>
            </a:r>
            <a:endParaRPr lang="en-US" sz="1200" dirty="0">
              <a:solidFill>
                <a:srgbClr val="000000"/>
              </a:solidFill>
              <a:effectLst/>
              <a:latin typeface="Consolas" panose="020B0609020204030204" pitchFamily="49" charset="0"/>
            </a:endParaRPr>
          </a:p>
          <a:p>
            <a:pPr marL="0" marR="0"/>
            <a:r>
              <a:rPr lang="en-US" sz="1200" dirty="0">
                <a:solidFill>
                  <a:srgbClr val="0000FF"/>
                </a:solidFill>
                <a:effectLst/>
                <a:latin typeface="Consolas" panose="020B0609020204030204" pitchFamily="49" charset="0"/>
              </a:rPr>
              <a:t>UNTIL </a:t>
            </a:r>
            <a:r>
              <a:rPr lang="en-US" sz="1200" dirty="0" err="1">
                <a:solidFill>
                  <a:srgbClr val="000000"/>
                </a:solidFill>
                <a:effectLst/>
                <a:latin typeface="Consolas" panose="020B0609020204030204" pitchFamily="49" charset="0"/>
              </a:rPr>
              <a:t>i</a:t>
            </a:r>
            <a:r>
              <a:rPr lang="en-US" sz="1200" dirty="0">
                <a:solidFill>
                  <a:srgbClr val="0000FF"/>
                </a:solidFill>
                <a:effectLst/>
                <a:latin typeface="Consolas" panose="020B0609020204030204" pitchFamily="49" charset="0"/>
              </a:rPr>
              <a:t> &gt; </a:t>
            </a:r>
            <a:r>
              <a:rPr lang="en-US" sz="1200" dirty="0" err="1">
                <a:solidFill>
                  <a:srgbClr val="000000"/>
                </a:solidFill>
                <a:effectLst/>
                <a:latin typeface="Consolas" panose="020B0609020204030204" pitchFamily="49" charset="0"/>
              </a:rPr>
              <a:t>num_words</a:t>
            </a:r>
            <a:r>
              <a:rPr lang="en-US" sz="1200" dirty="0">
                <a:solidFill>
                  <a:srgbClr val="0000FF"/>
                </a:solidFill>
                <a:effectLst/>
                <a:latin typeface="Consolas" panose="020B0609020204030204" pitchFamily="49" charset="0"/>
              </a:rPr>
              <a:t> + </a:t>
            </a:r>
            <a:r>
              <a:rPr lang="en-US" sz="1200" dirty="0">
                <a:solidFill>
                  <a:srgbClr val="3399FF"/>
                </a:solidFill>
                <a:effectLst/>
                <a:latin typeface="Consolas" panose="020B0609020204030204" pitchFamily="49" charset="0"/>
              </a:rPr>
              <a:t>1</a:t>
            </a:r>
            <a:endParaRPr lang="en-US" sz="1200" dirty="0">
              <a:solidFill>
                <a:srgbClr val="000000"/>
              </a:solidFill>
              <a:effectLst/>
              <a:latin typeface="Consolas" panose="020B0609020204030204" pitchFamily="49" charset="0"/>
            </a:endParaRPr>
          </a:p>
          <a:p>
            <a:pPr marL="0" marR="0"/>
            <a:r>
              <a:rPr lang="en-US" sz="1200" dirty="0">
                <a:solidFill>
                  <a:srgbClr val="0000FF"/>
                </a:solidFill>
                <a:effectLst/>
                <a:latin typeface="Consolas" panose="020B0609020204030204" pitchFamily="49" charset="0"/>
              </a:rPr>
              <a:t>NEXT </a:t>
            </a:r>
            <a:r>
              <a:rPr lang="en-US" sz="1200" dirty="0">
                <a:solidFill>
                  <a:srgbClr val="000000"/>
                </a:solidFill>
                <a:effectLst/>
                <a:latin typeface="Consolas" panose="020B0609020204030204" pitchFamily="49" charset="0"/>
              </a:rPr>
              <a:t>w</a:t>
            </a:r>
            <a:r>
              <a:rPr lang="en-US" sz="1200" dirty="0">
                <a:solidFill>
                  <a:srgbClr val="0000FF"/>
                </a:solidFill>
                <a:effectLst/>
                <a:latin typeface="Consolas" panose="020B0609020204030204" pitchFamily="49" charset="0"/>
              </a:rPr>
              <a:t> = VALUE #( BASE </a:t>
            </a:r>
            <a:r>
              <a:rPr lang="en-US" sz="1200" dirty="0">
                <a:solidFill>
                  <a:srgbClr val="000000"/>
                </a:solidFill>
                <a:effectLst/>
                <a:latin typeface="Consolas" panose="020B0609020204030204" pitchFamily="49" charset="0"/>
              </a:rPr>
              <a:t>w</a:t>
            </a:r>
            <a:r>
              <a:rPr lang="en-US" sz="1200" dirty="0">
                <a:solidFill>
                  <a:srgbClr val="0000FF"/>
                </a:solidFill>
                <a:effectLst/>
                <a:latin typeface="Consolas" panose="020B0609020204030204" pitchFamily="49" charset="0"/>
              </a:rPr>
              <a:t> ( </a:t>
            </a:r>
            <a:r>
              <a:rPr lang="en-US" sz="1200" dirty="0">
                <a:solidFill>
                  <a:srgbClr val="000000"/>
                </a:solidFill>
                <a:effectLst/>
                <a:latin typeface="Consolas" panose="020B0609020204030204" pitchFamily="49" charset="0"/>
              </a:rPr>
              <a:t>segment</a:t>
            </a:r>
            <a:r>
              <a:rPr lang="en-US" sz="1200" dirty="0">
                <a:solidFill>
                  <a:srgbClr val="0000FF"/>
                </a:solidFill>
                <a:effectLst/>
                <a:latin typeface="Consolas" panose="020B0609020204030204" pitchFamily="49" charset="0"/>
              </a:rPr>
              <a:t>( </a:t>
            </a:r>
            <a:r>
              <a:rPr lang="en-US" sz="1200" dirty="0" err="1">
                <a:solidFill>
                  <a:srgbClr val="000000"/>
                </a:solidFill>
                <a:effectLst/>
                <a:latin typeface="Consolas" panose="020B0609020204030204" pitchFamily="49" charset="0"/>
              </a:rPr>
              <a:t>val</a:t>
            </a:r>
            <a:r>
              <a:rPr lang="en-US" sz="1200" dirty="0">
                <a:solidFill>
                  <a:srgbClr val="0000FF"/>
                </a:solidFill>
                <a:effectLst/>
                <a:latin typeface="Consolas" panose="020B0609020204030204" pitchFamily="49" charset="0"/>
              </a:rPr>
              <a:t> = </a:t>
            </a:r>
            <a:r>
              <a:rPr lang="en-US" sz="1200" dirty="0">
                <a:solidFill>
                  <a:srgbClr val="000000"/>
                </a:solidFill>
                <a:effectLst/>
                <a:latin typeface="Consolas" panose="020B0609020204030204" pitchFamily="49" charset="0"/>
              </a:rPr>
              <a:t>sent</a:t>
            </a:r>
            <a:r>
              <a:rPr lang="en-US" sz="1200" dirty="0">
                <a:solidFill>
                  <a:srgbClr val="0000FF"/>
                </a:solidFill>
                <a:effectLst/>
                <a:latin typeface="Consolas" panose="020B0609020204030204" pitchFamily="49" charset="0"/>
              </a:rPr>
              <a:t> </a:t>
            </a:r>
            <a:r>
              <a:rPr lang="en-US" sz="1200" dirty="0">
                <a:solidFill>
                  <a:srgbClr val="000000"/>
                </a:solidFill>
                <a:effectLst/>
                <a:latin typeface="Consolas" panose="020B0609020204030204" pitchFamily="49" charset="0"/>
              </a:rPr>
              <a:t>index</a:t>
            </a:r>
            <a:r>
              <a:rPr lang="en-US" sz="1200" dirty="0">
                <a:solidFill>
                  <a:srgbClr val="0000FF"/>
                </a:solidFill>
                <a:effectLst/>
                <a:latin typeface="Consolas" panose="020B0609020204030204" pitchFamily="49" charset="0"/>
              </a:rPr>
              <a:t> = </a:t>
            </a:r>
            <a:r>
              <a:rPr lang="en-US" sz="1200" dirty="0" err="1">
                <a:solidFill>
                  <a:srgbClr val="000000"/>
                </a:solidFill>
                <a:effectLst/>
                <a:latin typeface="Consolas" panose="020B0609020204030204" pitchFamily="49" charset="0"/>
              </a:rPr>
              <a:t>i</a:t>
            </a:r>
            <a:r>
              <a:rPr lang="en-US" sz="1200" dirty="0">
                <a:solidFill>
                  <a:srgbClr val="0000FF"/>
                </a:solidFill>
                <a:effectLst/>
                <a:latin typeface="Consolas" panose="020B0609020204030204" pitchFamily="49" charset="0"/>
              </a:rPr>
              <a:t> ) ) ) )</a:t>
            </a:r>
            <a:endParaRPr lang="en-US" sz="1200" dirty="0">
              <a:solidFill>
                <a:srgbClr val="000000"/>
              </a:solidFill>
              <a:effectLst/>
              <a:latin typeface="Consolas" panose="020B0609020204030204" pitchFamily="49" charset="0"/>
            </a:endParaRPr>
          </a:p>
          <a:p>
            <a:pPr marL="0" marR="0"/>
            <a:r>
              <a:rPr lang="en-US" sz="1200" dirty="0">
                <a:solidFill>
                  <a:srgbClr val="0000FF"/>
                </a:solidFill>
                <a:effectLst/>
                <a:latin typeface="Consolas" panose="020B0609020204030204" pitchFamily="49" charset="0"/>
              </a:rPr>
              <a:t>NEXT </a:t>
            </a:r>
            <a:r>
              <a:rPr lang="en-US" sz="1200" dirty="0">
                <a:solidFill>
                  <a:srgbClr val="000000"/>
                </a:solidFill>
                <a:effectLst/>
                <a:latin typeface="Consolas" panose="020B0609020204030204" pitchFamily="49" charset="0"/>
              </a:rPr>
              <a:t>lines</a:t>
            </a:r>
            <a:r>
              <a:rPr lang="en-US" sz="1200" dirty="0">
                <a:solidFill>
                  <a:srgbClr val="0000FF"/>
                </a:solidFill>
                <a:effectLst/>
                <a:latin typeface="Consolas" panose="020B0609020204030204" pitchFamily="49" charset="0"/>
              </a:rPr>
              <a:t> = VALUE #(</a:t>
            </a:r>
            <a:endParaRPr lang="en-US" sz="1200" dirty="0">
              <a:solidFill>
                <a:srgbClr val="000000"/>
              </a:solidFill>
              <a:effectLst/>
              <a:latin typeface="Consolas" panose="020B0609020204030204" pitchFamily="49" charset="0"/>
            </a:endParaRPr>
          </a:p>
          <a:p>
            <a:pPr marL="0" marR="0"/>
            <a:r>
              <a:rPr lang="en-US" sz="1200" dirty="0">
                <a:solidFill>
                  <a:srgbClr val="0000FF"/>
                </a:solidFill>
                <a:effectLst/>
                <a:latin typeface="Consolas" panose="020B0609020204030204" pitchFamily="49" charset="0"/>
              </a:rPr>
              <a:t>BASE </a:t>
            </a:r>
            <a:r>
              <a:rPr lang="en-US" sz="1200" dirty="0">
                <a:solidFill>
                  <a:srgbClr val="000000"/>
                </a:solidFill>
                <a:effectLst/>
                <a:latin typeface="Consolas" panose="020B0609020204030204" pitchFamily="49" charset="0"/>
              </a:rPr>
              <a:t>lines</a:t>
            </a:r>
            <a:r>
              <a:rPr lang="en-US" sz="1200" dirty="0">
                <a:solidFill>
                  <a:srgbClr val="0000FF"/>
                </a:solidFill>
                <a:effectLst/>
                <a:latin typeface="Consolas" panose="020B0609020204030204" pitchFamily="49" charset="0"/>
              </a:rPr>
              <a:t> ( |</a:t>
            </a:r>
            <a:r>
              <a:rPr lang="en-US" sz="1200" dirty="0">
                <a:solidFill>
                  <a:srgbClr val="008000"/>
                </a:solidFill>
                <a:effectLst/>
                <a:latin typeface="Consolas" panose="020B0609020204030204" pitchFamily="49" charset="0"/>
              </a:rPr>
              <a:t>Number of unique characters in the word: </a:t>
            </a:r>
            <a:r>
              <a:rPr lang="en-US" sz="1200" dirty="0">
                <a:solidFill>
                  <a:srgbClr val="0000FF"/>
                </a:solidFill>
                <a:effectLst/>
                <a:latin typeface="Consolas" panose="020B0609020204030204" pitchFamily="49" charset="0"/>
              </a:rPr>
              <a:t>{ </a:t>
            </a:r>
            <a:r>
              <a:rPr lang="en-US" sz="1200" dirty="0">
                <a:solidFill>
                  <a:srgbClr val="000000"/>
                </a:solidFill>
                <a:effectLst/>
                <a:latin typeface="Consolas" panose="020B0609020204030204" pitchFamily="49" charset="0"/>
              </a:rPr>
              <a:t>word</a:t>
            </a:r>
            <a:r>
              <a:rPr lang="en-US" sz="1200" dirty="0">
                <a:solidFill>
                  <a:srgbClr val="0000FF"/>
                </a:solidFill>
                <a:effectLst/>
                <a:latin typeface="Consolas" panose="020B0609020204030204" pitchFamily="49" charset="0"/>
              </a:rPr>
              <a:t> }</a:t>
            </a:r>
            <a:r>
              <a:rPr lang="en-US" sz="1200" dirty="0">
                <a:solidFill>
                  <a:srgbClr val="008000"/>
                </a:solidFill>
                <a:effectLst/>
                <a:latin typeface="Consolas" panose="020B0609020204030204" pitchFamily="49" charset="0"/>
              </a:rPr>
              <a:t> - </a:t>
            </a:r>
            <a:r>
              <a:rPr lang="en-US" sz="1200" dirty="0">
                <a:solidFill>
                  <a:srgbClr val="0000FF"/>
                </a:solidFill>
                <a:effectLst/>
                <a:latin typeface="Consolas" panose="020B0609020204030204" pitchFamily="49" charset="0"/>
              </a:rPr>
              <a:t>{</a:t>
            </a:r>
            <a:endParaRPr lang="en-US" sz="1200" dirty="0">
              <a:solidFill>
                <a:srgbClr val="000000"/>
              </a:solidFill>
              <a:effectLst/>
              <a:latin typeface="Consolas" panose="020B0609020204030204" pitchFamily="49" charset="0"/>
            </a:endParaRPr>
          </a:p>
          <a:p>
            <a:pPr marL="0" marR="0"/>
            <a:r>
              <a:rPr lang="en-US" sz="1200" dirty="0">
                <a:solidFill>
                  <a:srgbClr val="000000"/>
                </a:solidFill>
                <a:effectLst/>
                <a:latin typeface="Consolas" panose="020B0609020204030204" pitchFamily="49" charset="0"/>
              </a:rPr>
              <a:t>lines</a:t>
            </a:r>
            <a:r>
              <a:rPr lang="en-US" sz="1200" dirty="0">
                <a:solidFill>
                  <a:srgbClr val="0000FF"/>
                </a:solidFill>
                <a:effectLst/>
                <a:latin typeface="Consolas" panose="020B0609020204030204" pitchFamily="49" charset="0"/>
              </a:rPr>
              <a:t>(</a:t>
            </a:r>
            <a:endParaRPr lang="en-US" sz="1200" dirty="0">
              <a:solidFill>
                <a:srgbClr val="000000"/>
              </a:solidFill>
              <a:effectLst/>
              <a:latin typeface="Consolas" panose="020B0609020204030204" pitchFamily="49" charset="0"/>
            </a:endParaRPr>
          </a:p>
          <a:p>
            <a:pPr marL="0" marR="0"/>
            <a:r>
              <a:rPr lang="en-US" sz="1200" dirty="0">
                <a:solidFill>
                  <a:srgbClr val="0000FF"/>
                </a:solidFill>
                <a:effectLst/>
                <a:latin typeface="Consolas" panose="020B0609020204030204" pitchFamily="49" charset="0"/>
              </a:rPr>
              <a:t>REDUCE </a:t>
            </a:r>
            <a:r>
              <a:rPr lang="en-US" sz="1200" dirty="0" err="1">
                <a:solidFill>
                  <a:srgbClr val="000000"/>
                </a:solidFill>
                <a:effectLst/>
                <a:latin typeface="Consolas" panose="020B0609020204030204" pitchFamily="49" charset="0"/>
              </a:rPr>
              <a:t>string_table</a:t>
            </a:r>
            <a:r>
              <a:rPr lang="en-US" sz="1200" dirty="0">
                <a:solidFill>
                  <a:srgbClr val="0000FF"/>
                </a:solidFill>
                <a:effectLst/>
                <a:latin typeface="Consolas" panose="020B0609020204030204" pitchFamily="49" charset="0"/>
              </a:rPr>
              <a:t>(</a:t>
            </a:r>
            <a:endParaRPr lang="en-US" sz="1200" dirty="0">
              <a:solidFill>
                <a:srgbClr val="000000"/>
              </a:solidFill>
              <a:effectLst/>
              <a:latin typeface="Consolas" panose="020B0609020204030204" pitchFamily="49" charset="0"/>
            </a:endParaRPr>
          </a:p>
          <a:p>
            <a:pPr marL="0" marR="0"/>
            <a:r>
              <a:rPr lang="en-US" sz="1200" dirty="0">
                <a:solidFill>
                  <a:srgbClr val="0000FF"/>
                </a:solidFill>
                <a:effectLst/>
                <a:latin typeface="Consolas" panose="020B0609020204030204" pitchFamily="49" charset="0"/>
              </a:rPr>
              <a:t>INIT </a:t>
            </a:r>
            <a:r>
              <a:rPr lang="en-US" sz="1200" dirty="0">
                <a:solidFill>
                  <a:srgbClr val="000000"/>
                </a:solidFill>
                <a:effectLst/>
                <a:latin typeface="Consolas" panose="020B0609020204030204" pitchFamily="49" charset="0"/>
              </a:rPr>
              <a:t>chars</a:t>
            </a:r>
            <a:r>
              <a:rPr lang="en-US" sz="1200" dirty="0">
                <a:solidFill>
                  <a:srgbClr val="0000FF"/>
                </a:solidFill>
                <a:effectLst/>
                <a:latin typeface="Consolas" panose="020B0609020204030204" pitchFamily="49" charset="0"/>
              </a:rPr>
              <a:t> = VALUE </a:t>
            </a:r>
            <a:r>
              <a:rPr lang="en-US" sz="1200" dirty="0" err="1">
                <a:solidFill>
                  <a:srgbClr val="000000"/>
                </a:solidFill>
                <a:effectLst/>
                <a:latin typeface="Consolas" panose="020B0609020204030204" pitchFamily="49" charset="0"/>
              </a:rPr>
              <a:t>string_table</a:t>
            </a:r>
            <a:r>
              <a:rPr lang="en-US" sz="1200" dirty="0">
                <a:solidFill>
                  <a:srgbClr val="0000FF"/>
                </a:solidFill>
                <a:effectLst/>
                <a:latin typeface="Consolas" panose="020B0609020204030204" pitchFamily="49" charset="0"/>
              </a:rPr>
              <a:t>( )</a:t>
            </a:r>
            <a:endParaRPr lang="en-US" sz="1200" dirty="0">
              <a:solidFill>
                <a:srgbClr val="000000"/>
              </a:solidFill>
              <a:effectLst/>
              <a:latin typeface="Consolas" panose="020B0609020204030204" pitchFamily="49" charset="0"/>
            </a:endParaRPr>
          </a:p>
          <a:p>
            <a:pPr marL="0" marR="0"/>
            <a:r>
              <a:rPr lang="en-US" sz="1200" dirty="0">
                <a:solidFill>
                  <a:srgbClr val="0000FF"/>
                </a:solidFill>
                <a:effectLst/>
                <a:latin typeface="Consolas" panose="020B0609020204030204" pitchFamily="49" charset="0"/>
              </a:rPr>
              <a:t>FOR </a:t>
            </a:r>
            <a:r>
              <a:rPr lang="en-US" sz="1200" dirty="0">
                <a:solidFill>
                  <a:srgbClr val="000000"/>
                </a:solidFill>
                <a:effectLst/>
                <a:latin typeface="Consolas" panose="020B0609020204030204" pitchFamily="49" charset="0"/>
              </a:rPr>
              <a:t>pos</a:t>
            </a:r>
            <a:r>
              <a:rPr lang="en-US" sz="1200" dirty="0">
                <a:solidFill>
                  <a:srgbClr val="0000FF"/>
                </a:solidFill>
                <a:effectLst/>
                <a:latin typeface="Consolas" panose="020B0609020204030204" pitchFamily="49" charset="0"/>
              </a:rPr>
              <a:t> = </a:t>
            </a:r>
            <a:r>
              <a:rPr lang="en-US" sz="1200" dirty="0">
                <a:solidFill>
                  <a:srgbClr val="3399FF"/>
                </a:solidFill>
                <a:effectLst/>
                <a:latin typeface="Consolas" panose="020B0609020204030204" pitchFamily="49" charset="0"/>
              </a:rPr>
              <a:t>0</a:t>
            </a:r>
            <a:r>
              <a:rPr lang="en-US" sz="1200" dirty="0">
                <a:solidFill>
                  <a:srgbClr val="0000FF"/>
                </a:solidFill>
                <a:effectLst/>
                <a:latin typeface="Consolas" panose="020B0609020204030204" pitchFamily="49" charset="0"/>
              </a:rPr>
              <a:t> THEN </a:t>
            </a:r>
            <a:r>
              <a:rPr lang="en-US" sz="1200" dirty="0">
                <a:solidFill>
                  <a:srgbClr val="000000"/>
                </a:solidFill>
                <a:effectLst/>
                <a:latin typeface="Consolas" panose="020B0609020204030204" pitchFamily="49" charset="0"/>
              </a:rPr>
              <a:t>pos</a:t>
            </a:r>
            <a:r>
              <a:rPr lang="en-US" sz="1200" dirty="0">
                <a:solidFill>
                  <a:srgbClr val="0000FF"/>
                </a:solidFill>
                <a:effectLst/>
                <a:latin typeface="Consolas" panose="020B0609020204030204" pitchFamily="49" charset="0"/>
              </a:rPr>
              <a:t> + </a:t>
            </a:r>
            <a:r>
              <a:rPr lang="en-US" sz="1200" dirty="0">
                <a:solidFill>
                  <a:srgbClr val="3399FF"/>
                </a:solidFill>
                <a:effectLst/>
                <a:latin typeface="Consolas" panose="020B0609020204030204" pitchFamily="49" charset="0"/>
              </a:rPr>
              <a:t>1</a:t>
            </a:r>
            <a:r>
              <a:rPr lang="en-US" sz="1200" dirty="0">
                <a:solidFill>
                  <a:srgbClr val="0000FF"/>
                </a:solidFill>
                <a:effectLst/>
                <a:latin typeface="Consolas" panose="020B0609020204030204" pitchFamily="49" charset="0"/>
              </a:rPr>
              <a:t> WHILE </a:t>
            </a:r>
            <a:r>
              <a:rPr lang="en-US" sz="1200" dirty="0">
                <a:solidFill>
                  <a:srgbClr val="000000"/>
                </a:solidFill>
                <a:effectLst/>
                <a:latin typeface="Consolas" panose="020B0609020204030204" pitchFamily="49" charset="0"/>
              </a:rPr>
              <a:t>pos</a:t>
            </a:r>
            <a:r>
              <a:rPr lang="en-US" sz="1200" dirty="0">
                <a:solidFill>
                  <a:srgbClr val="0000FF"/>
                </a:solidFill>
                <a:effectLst/>
                <a:latin typeface="Consolas" panose="020B0609020204030204" pitchFamily="49" charset="0"/>
              </a:rPr>
              <a:t> &lt; </a:t>
            </a:r>
            <a:r>
              <a:rPr lang="en-US" sz="1200" dirty="0" err="1">
                <a:solidFill>
                  <a:srgbClr val="000000"/>
                </a:solidFill>
                <a:effectLst/>
                <a:latin typeface="Consolas" panose="020B0609020204030204" pitchFamily="49" charset="0"/>
              </a:rPr>
              <a:t>strlen</a:t>
            </a:r>
            <a:r>
              <a:rPr lang="en-US" sz="1200" dirty="0">
                <a:solidFill>
                  <a:srgbClr val="0000FF"/>
                </a:solidFill>
                <a:effectLst/>
                <a:latin typeface="Consolas" panose="020B0609020204030204" pitchFamily="49" charset="0"/>
              </a:rPr>
              <a:t>( </a:t>
            </a:r>
            <a:r>
              <a:rPr lang="en-US" sz="1200" dirty="0">
                <a:solidFill>
                  <a:srgbClr val="000000"/>
                </a:solidFill>
                <a:effectLst/>
                <a:latin typeface="Consolas" panose="020B0609020204030204" pitchFamily="49" charset="0"/>
              </a:rPr>
              <a:t>word</a:t>
            </a:r>
            <a:r>
              <a:rPr lang="en-US" sz="1200" dirty="0">
                <a:solidFill>
                  <a:srgbClr val="0000FF"/>
                </a:solidFill>
                <a:effectLst/>
                <a:latin typeface="Consolas" panose="020B0609020204030204" pitchFamily="49" charset="0"/>
              </a:rPr>
              <a:t> )</a:t>
            </a:r>
            <a:endParaRPr lang="en-US" sz="1200" dirty="0">
              <a:solidFill>
                <a:srgbClr val="000000"/>
              </a:solidFill>
              <a:effectLst/>
              <a:latin typeface="Consolas" panose="020B0609020204030204" pitchFamily="49" charset="0"/>
            </a:endParaRPr>
          </a:p>
          <a:p>
            <a:pPr marL="0" marR="0"/>
            <a:r>
              <a:rPr lang="en-US" sz="1200" dirty="0">
                <a:solidFill>
                  <a:srgbClr val="0000FF"/>
                </a:solidFill>
                <a:effectLst/>
                <a:latin typeface="Consolas" panose="020B0609020204030204" pitchFamily="49" charset="0"/>
              </a:rPr>
              <a:t>NEXT </a:t>
            </a:r>
            <a:r>
              <a:rPr lang="en-US" sz="1200" dirty="0">
                <a:solidFill>
                  <a:srgbClr val="000000"/>
                </a:solidFill>
                <a:effectLst/>
                <a:latin typeface="Consolas" panose="020B0609020204030204" pitchFamily="49" charset="0"/>
              </a:rPr>
              <a:t>chars</a:t>
            </a:r>
            <a:r>
              <a:rPr lang="en-US" sz="1200" dirty="0">
                <a:solidFill>
                  <a:srgbClr val="0000FF"/>
                </a:solidFill>
                <a:effectLst/>
                <a:latin typeface="Consolas" panose="020B0609020204030204" pitchFamily="49" charset="0"/>
              </a:rPr>
              <a:t> = COND #(</a:t>
            </a:r>
            <a:endParaRPr lang="en-US" sz="1200" dirty="0">
              <a:solidFill>
                <a:srgbClr val="000000"/>
              </a:solidFill>
              <a:effectLst/>
              <a:latin typeface="Consolas" panose="020B0609020204030204" pitchFamily="49" charset="0"/>
            </a:endParaRPr>
          </a:p>
          <a:p>
            <a:pPr marL="0" marR="0"/>
            <a:r>
              <a:rPr lang="en-US" sz="1200" dirty="0">
                <a:solidFill>
                  <a:srgbClr val="0000FF"/>
                </a:solidFill>
                <a:effectLst/>
                <a:latin typeface="Consolas" panose="020B0609020204030204" pitchFamily="49" charset="0"/>
              </a:rPr>
              <a:t>WHEN NOT </a:t>
            </a:r>
            <a:r>
              <a:rPr lang="en-US" sz="1200" dirty="0" err="1">
                <a:solidFill>
                  <a:srgbClr val="000000"/>
                </a:solidFill>
                <a:effectLst/>
                <a:latin typeface="Consolas" panose="020B0609020204030204" pitchFamily="49" charset="0"/>
              </a:rPr>
              <a:t>line_exists</a:t>
            </a:r>
            <a:r>
              <a:rPr lang="en-US" sz="1200" dirty="0">
                <a:solidFill>
                  <a:srgbClr val="0000FF"/>
                </a:solidFill>
                <a:effectLst/>
                <a:latin typeface="Consolas" panose="020B0609020204030204" pitchFamily="49" charset="0"/>
              </a:rPr>
              <a:t>( </a:t>
            </a:r>
            <a:r>
              <a:rPr lang="en-US" sz="1200" dirty="0">
                <a:solidFill>
                  <a:srgbClr val="000000"/>
                </a:solidFill>
                <a:effectLst/>
                <a:latin typeface="Consolas" panose="020B0609020204030204" pitchFamily="49" charset="0"/>
              </a:rPr>
              <a:t>chars</a:t>
            </a:r>
            <a:r>
              <a:rPr lang="en-US" sz="1200" dirty="0">
                <a:solidFill>
                  <a:srgbClr val="0000FF"/>
                </a:solidFill>
                <a:effectLst/>
                <a:latin typeface="Consolas" panose="020B0609020204030204" pitchFamily="49" charset="0"/>
              </a:rPr>
              <a:t>[ </a:t>
            </a:r>
            <a:r>
              <a:rPr lang="en-US" sz="1200" dirty="0" err="1">
                <a:solidFill>
                  <a:srgbClr val="000000"/>
                </a:solidFill>
                <a:effectLst/>
                <a:latin typeface="Consolas" panose="020B0609020204030204" pitchFamily="49" charset="0"/>
              </a:rPr>
              <a:t>table_line</a:t>
            </a:r>
            <a:r>
              <a:rPr lang="en-US" sz="1200" dirty="0">
                <a:solidFill>
                  <a:srgbClr val="0000FF"/>
                </a:solidFill>
                <a:effectLst/>
                <a:latin typeface="Consolas" panose="020B0609020204030204" pitchFamily="49" charset="0"/>
              </a:rPr>
              <a:t> = </a:t>
            </a:r>
            <a:r>
              <a:rPr lang="en-US" sz="1200" dirty="0" err="1">
                <a:solidFill>
                  <a:srgbClr val="000000"/>
                </a:solidFill>
                <a:effectLst/>
                <a:latin typeface="Consolas" panose="020B0609020204030204" pitchFamily="49" charset="0"/>
              </a:rPr>
              <a:t>word</a:t>
            </a:r>
            <a:r>
              <a:rPr lang="en-US" sz="1200" dirty="0" err="1">
                <a:solidFill>
                  <a:srgbClr val="0000FF"/>
                </a:solidFill>
                <a:effectLst/>
                <a:latin typeface="Consolas" panose="020B0609020204030204" pitchFamily="49" charset="0"/>
              </a:rPr>
              <a:t>+</a:t>
            </a:r>
            <a:r>
              <a:rPr lang="en-US" sz="1200" dirty="0" err="1">
                <a:solidFill>
                  <a:srgbClr val="000000"/>
                </a:solidFill>
                <a:effectLst/>
                <a:latin typeface="Consolas" panose="020B0609020204030204" pitchFamily="49" charset="0"/>
              </a:rPr>
              <a:t>pos</a:t>
            </a:r>
            <a:r>
              <a:rPr lang="en-US" sz="1200" dirty="0">
                <a:solidFill>
                  <a:srgbClr val="0000FF"/>
                </a:solidFill>
                <a:effectLst/>
                <a:latin typeface="Consolas" panose="020B0609020204030204" pitchFamily="49" charset="0"/>
              </a:rPr>
              <a:t>(</a:t>
            </a:r>
            <a:r>
              <a:rPr lang="en-US" sz="1200" dirty="0">
                <a:solidFill>
                  <a:srgbClr val="3399FF"/>
                </a:solidFill>
                <a:effectLst/>
                <a:latin typeface="Consolas" panose="020B0609020204030204" pitchFamily="49" charset="0"/>
              </a:rPr>
              <a:t>1</a:t>
            </a:r>
            <a:r>
              <a:rPr lang="en-US" sz="1200" dirty="0">
                <a:solidFill>
                  <a:srgbClr val="0000FF"/>
                </a:solidFill>
                <a:effectLst/>
                <a:latin typeface="Consolas" panose="020B0609020204030204" pitchFamily="49" charset="0"/>
              </a:rPr>
              <a:t>) ] )</a:t>
            </a:r>
            <a:endParaRPr lang="en-US" sz="1200" dirty="0">
              <a:solidFill>
                <a:srgbClr val="000000"/>
              </a:solidFill>
              <a:effectLst/>
              <a:latin typeface="Consolas" panose="020B0609020204030204" pitchFamily="49" charset="0"/>
            </a:endParaRPr>
          </a:p>
          <a:p>
            <a:pPr marL="0" marR="0"/>
            <a:r>
              <a:rPr lang="en-US" sz="1200" dirty="0">
                <a:solidFill>
                  <a:srgbClr val="0000FF"/>
                </a:solidFill>
                <a:effectLst/>
                <a:latin typeface="Consolas" panose="020B0609020204030204" pitchFamily="49" charset="0"/>
              </a:rPr>
              <a:t>THEN VALUE #( BASE </a:t>
            </a:r>
            <a:r>
              <a:rPr lang="en-US" sz="1200" dirty="0">
                <a:solidFill>
                  <a:srgbClr val="000000"/>
                </a:solidFill>
                <a:effectLst/>
                <a:latin typeface="Consolas" panose="020B0609020204030204" pitchFamily="49" charset="0"/>
              </a:rPr>
              <a:t>chars</a:t>
            </a:r>
            <a:r>
              <a:rPr lang="en-US" sz="1200" dirty="0">
                <a:solidFill>
                  <a:srgbClr val="0000FF"/>
                </a:solidFill>
                <a:effectLst/>
                <a:latin typeface="Consolas" panose="020B0609020204030204" pitchFamily="49" charset="0"/>
              </a:rPr>
              <a:t> ( </a:t>
            </a:r>
            <a:r>
              <a:rPr lang="en-US" sz="1200" dirty="0" err="1">
                <a:solidFill>
                  <a:srgbClr val="000000"/>
                </a:solidFill>
                <a:effectLst/>
                <a:latin typeface="Consolas" panose="020B0609020204030204" pitchFamily="49" charset="0"/>
              </a:rPr>
              <a:t>word</a:t>
            </a:r>
            <a:r>
              <a:rPr lang="en-US" sz="1200" dirty="0" err="1">
                <a:solidFill>
                  <a:srgbClr val="0000FF"/>
                </a:solidFill>
                <a:effectLst/>
                <a:latin typeface="Consolas" panose="020B0609020204030204" pitchFamily="49" charset="0"/>
              </a:rPr>
              <a:t>+</a:t>
            </a:r>
            <a:r>
              <a:rPr lang="en-US" sz="1200" dirty="0" err="1">
                <a:solidFill>
                  <a:srgbClr val="000000"/>
                </a:solidFill>
                <a:effectLst/>
                <a:latin typeface="Consolas" panose="020B0609020204030204" pitchFamily="49" charset="0"/>
              </a:rPr>
              <a:t>pos</a:t>
            </a:r>
            <a:r>
              <a:rPr lang="en-US" sz="1200" dirty="0">
                <a:solidFill>
                  <a:srgbClr val="0000FF"/>
                </a:solidFill>
                <a:effectLst/>
                <a:latin typeface="Consolas" panose="020B0609020204030204" pitchFamily="49" charset="0"/>
              </a:rPr>
              <a:t>(</a:t>
            </a:r>
            <a:r>
              <a:rPr lang="en-US" sz="1200" dirty="0">
                <a:solidFill>
                  <a:srgbClr val="3399FF"/>
                </a:solidFill>
                <a:effectLst/>
                <a:latin typeface="Consolas" panose="020B0609020204030204" pitchFamily="49" charset="0"/>
              </a:rPr>
              <a:t>1</a:t>
            </a:r>
            <a:r>
              <a:rPr lang="en-US" sz="1200" dirty="0">
                <a:solidFill>
                  <a:srgbClr val="0000FF"/>
                </a:solidFill>
                <a:effectLst/>
                <a:latin typeface="Consolas" panose="020B0609020204030204" pitchFamily="49" charset="0"/>
              </a:rPr>
              <a:t>) ) )</a:t>
            </a:r>
            <a:endParaRPr lang="en-US" sz="1200" dirty="0">
              <a:solidFill>
                <a:srgbClr val="000000"/>
              </a:solidFill>
              <a:effectLst/>
              <a:latin typeface="Consolas" panose="020B0609020204030204" pitchFamily="49" charset="0"/>
            </a:endParaRPr>
          </a:p>
          <a:p>
            <a:pPr marL="0" marR="0"/>
            <a:r>
              <a:rPr lang="en-US" sz="1200" dirty="0">
                <a:solidFill>
                  <a:srgbClr val="0000FF"/>
                </a:solidFill>
                <a:effectLst/>
                <a:latin typeface="Consolas" panose="020B0609020204030204" pitchFamily="49" charset="0"/>
              </a:rPr>
              <a:t>ELSE </a:t>
            </a:r>
            <a:r>
              <a:rPr lang="en-US" sz="1200" dirty="0">
                <a:solidFill>
                  <a:srgbClr val="000000"/>
                </a:solidFill>
                <a:effectLst/>
                <a:latin typeface="Consolas" panose="020B0609020204030204" pitchFamily="49" charset="0"/>
              </a:rPr>
              <a:t>chars</a:t>
            </a:r>
            <a:r>
              <a:rPr lang="en-US" sz="1200" dirty="0">
                <a:solidFill>
                  <a:srgbClr val="0000FF"/>
                </a:solidFill>
                <a:effectLst/>
                <a:latin typeface="Consolas" panose="020B0609020204030204" pitchFamily="49" charset="0"/>
              </a:rPr>
              <a:t> ) ) ) }| ) ) ) ).</a:t>
            </a:r>
            <a:endParaRPr lang="en-US" sz="1200" dirty="0">
              <a:solidFill>
                <a:srgbClr val="000000"/>
              </a:solidFill>
              <a:effectLst/>
              <a:latin typeface="Consolas" panose="020B0609020204030204" pitchFamily="49" charset="0"/>
            </a:endParaRPr>
          </a:p>
        </p:txBody>
      </p:sp>
      <p:pic>
        <p:nvPicPr>
          <p:cNvPr id="7" name="Grafik 6">
            <a:extLst>
              <a:ext uri="{FF2B5EF4-FFF2-40B4-BE49-F238E27FC236}">
                <a16:creationId xmlns:a16="http://schemas.microsoft.com/office/drawing/2014/main" id="{E54566FE-5F0C-DA93-0EB6-E465B74501FB}"/>
              </a:ext>
            </a:extLst>
          </p:cNvPr>
          <p:cNvPicPr>
            <a:picLocks noChangeAspect="1"/>
          </p:cNvPicPr>
          <p:nvPr/>
        </p:nvPicPr>
        <p:blipFill>
          <a:blip r:embed="rId3"/>
          <a:stretch>
            <a:fillRect/>
          </a:stretch>
        </p:blipFill>
        <p:spPr>
          <a:xfrm>
            <a:off x="9382594" y="2719611"/>
            <a:ext cx="2570812" cy="2596693"/>
          </a:xfrm>
          <a:prstGeom prst="rect">
            <a:avLst/>
          </a:prstGeom>
        </p:spPr>
      </p:pic>
      <p:sp>
        <p:nvSpPr>
          <p:cNvPr id="8" name="Textplatzhalter 2">
            <a:extLst>
              <a:ext uri="{FF2B5EF4-FFF2-40B4-BE49-F238E27FC236}">
                <a16:creationId xmlns:a16="http://schemas.microsoft.com/office/drawing/2014/main" id="{4AAA65E4-D4A5-EF6E-E4B1-BAB1C221D6B9}"/>
              </a:ext>
            </a:extLst>
          </p:cNvPr>
          <p:cNvSpPr txBox="1">
            <a:spLocks/>
          </p:cNvSpPr>
          <p:nvPr/>
        </p:nvSpPr>
        <p:spPr>
          <a:xfrm>
            <a:off x="7848409" y="5371284"/>
            <a:ext cx="4104997" cy="1246367"/>
          </a:xfrm>
          <a:prstGeom prst="rect">
            <a:avLst/>
          </a:prstGeom>
        </p:spPr>
        <p:txBody>
          <a:bodyPr vert="horz" lIns="91440" tIns="45720" rIns="91440" bIns="45720" rtlCol="0">
            <a:normAutofit fontScale="92500"/>
          </a:bodyPr>
          <a:lstStyle>
            <a:lvl1pPr marL="0" indent="0" algn="l"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accent1"/>
                </a:solidFill>
                <a:latin typeface="+mn-lt"/>
                <a:ea typeface="+mn-ea"/>
                <a:cs typeface="+mn-cs"/>
              </a:defRPr>
            </a:lvl1pPr>
            <a:lvl2pPr marL="457200" indent="0" algn="l"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tint val="75000"/>
                  </a:schemeClr>
                </a:solidFill>
                <a:latin typeface="+mn-lt"/>
                <a:ea typeface="+mn-ea"/>
                <a:cs typeface="+mn-cs"/>
              </a:defRPr>
            </a:lvl8pPr>
            <a:lvl9pPr marL="3657600" indent="0" algn="l"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tint val="75000"/>
                  </a:schemeClr>
                </a:solidFill>
                <a:latin typeface="+mn-lt"/>
                <a:ea typeface="+mn-ea"/>
                <a:cs typeface="+mn-cs"/>
              </a:defRPr>
            </a:lvl9pPr>
          </a:lstStyle>
          <a:p>
            <a:pPr algn="r"/>
            <a:r>
              <a:rPr lang="de-DE" sz="4000" dirty="0"/>
              <a:t>Community Challenge</a:t>
            </a:r>
          </a:p>
        </p:txBody>
      </p:sp>
    </p:spTree>
    <p:extLst>
      <p:ext uri="{BB962C8B-B14F-4D97-AF65-F5344CB8AC3E}">
        <p14:creationId xmlns:p14="http://schemas.microsoft.com/office/powerpoint/2010/main" val="2822769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1D193-0E3E-443B-83C1-2B65FD2587DB}"/>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E9B867DA-2950-123F-D79A-95D2DF089DD5}"/>
              </a:ext>
            </a:extLst>
          </p:cNvPr>
          <p:cNvSpPr>
            <a:spLocks noGrp="1"/>
          </p:cNvSpPr>
          <p:nvPr>
            <p:ph type="title"/>
          </p:nvPr>
        </p:nvSpPr>
        <p:spPr>
          <a:xfrm>
            <a:off x="7743463" y="1351508"/>
            <a:ext cx="4448537" cy="1318204"/>
          </a:xfrm>
        </p:spPr>
        <p:txBody>
          <a:bodyPr>
            <a:noAutofit/>
          </a:bodyPr>
          <a:lstStyle/>
          <a:p>
            <a:r>
              <a:rPr lang="de-DE" sz="4400" dirty="0">
                <a:solidFill>
                  <a:schemeClr val="bg1"/>
                </a:solidFill>
              </a:rPr>
              <a:t>GUIDRASIL</a:t>
            </a:r>
          </a:p>
        </p:txBody>
      </p:sp>
      <p:sp>
        <p:nvSpPr>
          <p:cNvPr id="17" name="Textfeld 16">
            <a:extLst>
              <a:ext uri="{FF2B5EF4-FFF2-40B4-BE49-F238E27FC236}">
                <a16:creationId xmlns:a16="http://schemas.microsoft.com/office/drawing/2014/main" id="{052CA906-1226-6B32-13D4-2E1BF435BAD3}"/>
              </a:ext>
            </a:extLst>
          </p:cNvPr>
          <p:cNvSpPr txBox="1"/>
          <p:nvPr/>
        </p:nvSpPr>
        <p:spPr>
          <a:xfrm>
            <a:off x="824697" y="1351508"/>
            <a:ext cx="6163518" cy="1446550"/>
          </a:xfrm>
          <a:prstGeom prst="rect">
            <a:avLst/>
          </a:prstGeom>
          <a:noFill/>
        </p:spPr>
        <p:txBody>
          <a:bodyPr wrap="square">
            <a:spAutoFit/>
          </a:bodyPr>
          <a:lstStyle/>
          <a:p>
            <a:pPr algn="ctr"/>
            <a:r>
              <a:rPr lang="de-DE" sz="4400" b="0" i="0" dirty="0">
                <a:effectLst/>
                <a:latin typeface="Arial" panose="020B0604020202020204" pitchFamily="34" charset="0"/>
              </a:rPr>
              <a:t>Spaß mit Controls und Containern</a:t>
            </a:r>
            <a:endParaRPr lang="de-DE" sz="4400" dirty="0"/>
          </a:p>
        </p:txBody>
      </p:sp>
      <p:pic>
        <p:nvPicPr>
          <p:cNvPr id="12290" name="Picture 2" descr="High Quality Shipping containers Blank Meme Template">
            <a:extLst>
              <a:ext uri="{FF2B5EF4-FFF2-40B4-BE49-F238E27FC236}">
                <a16:creationId xmlns:a16="http://schemas.microsoft.com/office/drawing/2014/main" id="{D889C08B-4A1C-1373-7C4C-D5D94E6CC9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26" y="3173770"/>
            <a:ext cx="6531980" cy="3674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028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F9EE2D6-24BB-09DC-9E91-18123EBD72F7}"/>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84B546A1-EF23-334D-D7FD-0AB47869341F}"/>
              </a:ext>
            </a:extLst>
          </p:cNvPr>
          <p:cNvSpPr>
            <a:spLocks noGrp="1"/>
          </p:cNvSpPr>
          <p:nvPr>
            <p:ph type="body" idx="1"/>
          </p:nvPr>
        </p:nvSpPr>
        <p:spPr>
          <a:xfrm>
            <a:off x="2307005" y="1838179"/>
            <a:ext cx="7022190" cy="1246367"/>
          </a:xfrm>
        </p:spPr>
        <p:txBody>
          <a:bodyPr>
            <a:normAutofit lnSpcReduction="10000"/>
          </a:bodyPr>
          <a:lstStyle/>
          <a:p>
            <a:r>
              <a:rPr lang="de-DE" sz="4000" dirty="0"/>
              <a:t>Controls erzeugen</a:t>
            </a:r>
          </a:p>
        </p:txBody>
      </p:sp>
      <p:pic>
        <p:nvPicPr>
          <p:cNvPr id="4" name="Grafik 3">
            <a:extLst>
              <a:ext uri="{FF2B5EF4-FFF2-40B4-BE49-F238E27FC236}">
                <a16:creationId xmlns:a16="http://schemas.microsoft.com/office/drawing/2014/main" id="{1596F29C-499A-AA3D-FC08-28BD08D4EBD0}"/>
              </a:ext>
            </a:extLst>
          </p:cNvPr>
          <p:cNvPicPr>
            <a:picLocks noChangeAspect="1"/>
          </p:cNvPicPr>
          <p:nvPr/>
        </p:nvPicPr>
        <p:blipFill>
          <a:blip r:embed="rId3"/>
          <a:stretch>
            <a:fillRect/>
          </a:stretch>
        </p:blipFill>
        <p:spPr>
          <a:xfrm>
            <a:off x="2453006" y="3324936"/>
            <a:ext cx="6961898" cy="2838246"/>
          </a:xfrm>
          <a:prstGeom prst="rect">
            <a:avLst/>
          </a:prstGeom>
        </p:spPr>
      </p:pic>
      <p:sp>
        <p:nvSpPr>
          <p:cNvPr id="8" name="Legende: Linie 7">
            <a:extLst>
              <a:ext uri="{FF2B5EF4-FFF2-40B4-BE49-F238E27FC236}">
                <a16:creationId xmlns:a16="http://schemas.microsoft.com/office/drawing/2014/main" id="{7C965A7F-EDFD-0008-67FA-6685DD0B148B}"/>
              </a:ext>
            </a:extLst>
          </p:cNvPr>
          <p:cNvSpPr/>
          <p:nvPr/>
        </p:nvSpPr>
        <p:spPr>
          <a:xfrm>
            <a:off x="7706279" y="649099"/>
            <a:ext cx="2057400" cy="948690"/>
          </a:xfrm>
          <a:prstGeom prst="borderCallout1">
            <a:avLst>
              <a:gd name="adj1" fmla="val 52912"/>
              <a:gd name="adj2" fmla="val 1794"/>
              <a:gd name="adj3" fmla="val 408977"/>
              <a:gd name="adj4" fmla="val -230738"/>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SPLITER</a:t>
            </a:r>
          </a:p>
        </p:txBody>
      </p:sp>
      <p:sp>
        <p:nvSpPr>
          <p:cNvPr id="9" name="Legende: Linie 8">
            <a:extLst>
              <a:ext uri="{FF2B5EF4-FFF2-40B4-BE49-F238E27FC236}">
                <a16:creationId xmlns:a16="http://schemas.microsoft.com/office/drawing/2014/main" id="{3B91D86A-3757-6DC7-24F3-AA04540A18C0}"/>
              </a:ext>
            </a:extLst>
          </p:cNvPr>
          <p:cNvSpPr/>
          <p:nvPr/>
        </p:nvSpPr>
        <p:spPr>
          <a:xfrm>
            <a:off x="8300495" y="1813596"/>
            <a:ext cx="2057400" cy="948690"/>
          </a:xfrm>
          <a:prstGeom prst="borderCallout1">
            <a:avLst>
              <a:gd name="adj1" fmla="val 52912"/>
              <a:gd name="adj2" fmla="val 1794"/>
              <a:gd name="adj3" fmla="val 295510"/>
              <a:gd name="adj4" fmla="val -245365"/>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Standard-Controls</a:t>
            </a:r>
          </a:p>
        </p:txBody>
      </p:sp>
      <p:sp>
        <p:nvSpPr>
          <p:cNvPr id="10" name="Legende: Linie 9">
            <a:extLst>
              <a:ext uri="{FF2B5EF4-FFF2-40B4-BE49-F238E27FC236}">
                <a16:creationId xmlns:a16="http://schemas.microsoft.com/office/drawing/2014/main" id="{4C934505-3B77-A319-20C1-ED99AECBEB77}"/>
              </a:ext>
            </a:extLst>
          </p:cNvPr>
          <p:cNvSpPr/>
          <p:nvPr/>
        </p:nvSpPr>
        <p:spPr>
          <a:xfrm>
            <a:off x="9048942" y="2923054"/>
            <a:ext cx="2057400" cy="948690"/>
          </a:xfrm>
          <a:prstGeom prst="borderCallout1">
            <a:avLst>
              <a:gd name="adj1" fmla="val 52912"/>
              <a:gd name="adj2" fmla="val 1794"/>
              <a:gd name="adj3" fmla="val 180824"/>
              <a:gd name="adj4" fmla="val -264494"/>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Custom-Controls</a:t>
            </a:r>
          </a:p>
        </p:txBody>
      </p:sp>
      <p:sp>
        <p:nvSpPr>
          <p:cNvPr id="11" name="Legende: Linie 10">
            <a:extLst>
              <a:ext uri="{FF2B5EF4-FFF2-40B4-BE49-F238E27FC236}">
                <a16:creationId xmlns:a16="http://schemas.microsoft.com/office/drawing/2014/main" id="{8F4ACDE6-038B-1132-BF8E-3943C400A23B}"/>
              </a:ext>
            </a:extLst>
          </p:cNvPr>
          <p:cNvSpPr/>
          <p:nvPr/>
        </p:nvSpPr>
        <p:spPr>
          <a:xfrm>
            <a:off x="9594882" y="4064402"/>
            <a:ext cx="2057400" cy="948690"/>
          </a:xfrm>
          <a:prstGeom prst="borderCallout1">
            <a:avLst>
              <a:gd name="adj1" fmla="val 52912"/>
              <a:gd name="adj2" fmla="val 1794"/>
              <a:gd name="adj3" fmla="val 36856"/>
              <a:gd name="adj4" fmla="val -194170"/>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Docking-Container</a:t>
            </a:r>
          </a:p>
        </p:txBody>
      </p:sp>
    </p:spTree>
    <p:extLst>
      <p:ext uri="{BB962C8B-B14F-4D97-AF65-F5344CB8AC3E}">
        <p14:creationId xmlns:p14="http://schemas.microsoft.com/office/powerpoint/2010/main" val="27852359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0D851E-F52A-ABF5-78E6-2ED9A4CD7E18}"/>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5E783D7E-7A3D-F165-40D7-B2912F9D84F8}"/>
              </a:ext>
            </a:extLst>
          </p:cNvPr>
          <p:cNvSpPr>
            <a:spLocks noGrp="1"/>
          </p:cNvSpPr>
          <p:nvPr>
            <p:ph type="body" idx="1"/>
          </p:nvPr>
        </p:nvSpPr>
        <p:spPr>
          <a:xfrm>
            <a:off x="6096000" y="345045"/>
            <a:ext cx="7022190" cy="1246367"/>
          </a:xfrm>
        </p:spPr>
        <p:txBody>
          <a:bodyPr>
            <a:normAutofit lnSpcReduction="10000"/>
          </a:bodyPr>
          <a:lstStyle/>
          <a:p>
            <a:r>
              <a:rPr lang="de-DE" sz="4000" dirty="0"/>
              <a:t>Controls erzeugen</a:t>
            </a:r>
          </a:p>
        </p:txBody>
      </p:sp>
      <p:pic>
        <p:nvPicPr>
          <p:cNvPr id="7" name="Grafik 6">
            <a:extLst>
              <a:ext uri="{FF2B5EF4-FFF2-40B4-BE49-F238E27FC236}">
                <a16:creationId xmlns:a16="http://schemas.microsoft.com/office/drawing/2014/main" id="{029343C4-D4EE-DD11-0B07-F408BC2F5044}"/>
              </a:ext>
            </a:extLst>
          </p:cNvPr>
          <p:cNvPicPr>
            <a:picLocks noChangeAspect="1"/>
          </p:cNvPicPr>
          <p:nvPr/>
        </p:nvPicPr>
        <p:blipFill>
          <a:blip r:embed="rId3"/>
          <a:stretch>
            <a:fillRect/>
          </a:stretch>
        </p:blipFill>
        <p:spPr>
          <a:xfrm>
            <a:off x="3111336" y="1466135"/>
            <a:ext cx="7937715" cy="5391865"/>
          </a:xfrm>
          <a:prstGeom prst="rect">
            <a:avLst/>
          </a:prstGeom>
        </p:spPr>
      </p:pic>
    </p:spTree>
    <p:extLst>
      <p:ext uri="{BB962C8B-B14F-4D97-AF65-F5344CB8AC3E}">
        <p14:creationId xmlns:p14="http://schemas.microsoft.com/office/powerpoint/2010/main" val="38092642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C1DC1A-B39F-1839-C7ED-FCD8B6A79420}"/>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30AA2CE9-4D6C-C32E-4E3F-EC8339EF7BA9}"/>
              </a:ext>
            </a:extLst>
          </p:cNvPr>
          <p:cNvSpPr>
            <a:spLocks noGrp="1"/>
          </p:cNvSpPr>
          <p:nvPr>
            <p:ph type="body" idx="1"/>
          </p:nvPr>
        </p:nvSpPr>
        <p:spPr>
          <a:xfrm>
            <a:off x="2110235" y="1489973"/>
            <a:ext cx="7022190" cy="1246367"/>
          </a:xfrm>
        </p:spPr>
        <p:txBody>
          <a:bodyPr>
            <a:normAutofit/>
          </a:bodyPr>
          <a:lstStyle/>
          <a:p>
            <a:r>
              <a:rPr lang="de-DE" sz="4000" dirty="0"/>
              <a:t>Attribute</a:t>
            </a:r>
          </a:p>
        </p:txBody>
      </p:sp>
      <p:pic>
        <p:nvPicPr>
          <p:cNvPr id="4" name="Grafik 3">
            <a:extLst>
              <a:ext uri="{FF2B5EF4-FFF2-40B4-BE49-F238E27FC236}">
                <a16:creationId xmlns:a16="http://schemas.microsoft.com/office/drawing/2014/main" id="{B0F31888-58E3-937E-F3C8-6FCED55CE1DF}"/>
              </a:ext>
            </a:extLst>
          </p:cNvPr>
          <p:cNvPicPr>
            <a:picLocks noChangeAspect="1"/>
          </p:cNvPicPr>
          <p:nvPr/>
        </p:nvPicPr>
        <p:blipFill>
          <a:blip r:embed="rId3"/>
          <a:stretch>
            <a:fillRect/>
          </a:stretch>
        </p:blipFill>
        <p:spPr>
          <a:xfrm>
            <a:off x="2110235" y="2205717"/>
            <a:ext cx="3813084" cy="1328541"/>
          </a:xfrm>
          <a:prstGeom prst="rect">
            <a:avLst/>
          </a:prstGeom>
        </p:spPr>
      </p:pic>
      <p:pic>
        <p:nvPicPr>
          <p:cNvPr id="6" name="Grafik 5">
            <a:extLst>
              <a:ext uri="{FF2B5EF4-FFF2-40B4-BE49-F238E27FC236}">
                <a16:creationId xmlns:a16="http://schemas.microsoft.com/office/drawing/2014/main" id="{8549A9A9-BAD7-E67B-AE5D-D3BF3EB13A4F}"/>
              </a:ext>
            </a:extLst>
          </p:cNvPr>
          <p:cNvPicPr>
            <a:picLocks noChangeAspect="1"/>
          </p:cNvPicPr>
          <p:nvPr/>
        </p:nvPicPr>
        <p:blipFill>
          <a:blip r:embed="rId4"/>
          <a:stretch>
            <a:fillRect/>
          </a:stretch>
        </p:blipFill>
        <p:spPr>
          <a:xfrm>
            <a:off x="7349562" y="446615"/>
            <a:ext cx="3398993" cy="2363767"/>
          </a:xfrm>
          <a:prstGeom prst="rect">
            <a:avLst/>
          </a:prstGeom>
        </p:spPr>
      </p:pic>
      <p:pic>
        <p:nvPicPr>
          <p:cNvPr id="8" name="Grafik 7">
            <a:extLst>
              <a:ext uri="{FF2B5EF4-FFF2-40B4-BE49-F238E27FC236}">
                <a16:creationId xmlns:a16="http://schemas.microsoft.com/office/drawing/2014/main" id="{61BAD7BD-5E4F-AF7F-6E24-06DD20E48FE4}"/>
              </a:ext>
            </a:extLst>
          </p:cNvPr>
          <p:cNvPicPr>
            <a:picLocks noChangeAspect="1"/>
          </p:cNvPicPr>
          <p:nvPr/>
        </p:nvPicPr>
        <p:blipFill>
          <a:blip r:embed="rId5"/>
          <a:stretch>
            <a:fillRect/>
          </a:stretch>
        </p:blipFill>
        <p:spPr>
          <a:xfrm>
            <a:off x="7692253" y="2979481"/>
            <a:ext cx="3882099" cy="1880661"/>
          </a:xfrm>
          <a:prstGeom prst="rect">
            <a:avLst/>
          </a:prstGeom>
        </p:spPr>
      </p:pic>
      <p:pic>
        <p:nvPicPr>
          <p:cNvPr id="10" name="Grafik 9">
            <a:extLst>
              <a:ext uri="{FF2B5EF4-FFF2-40B4-BE49-F238E27FC236}">
                <a16:creationId xmlns:a16="http://schemas.microsoft.com/office/drawing/2014/main" id="{07FD3E49-3FE2-B558-18C0-1EAA63740F45}"/>
              </a:ext>
            </a:extLst>
          </p:cNvPr>
          <p:cNvPicPr>
            <a:picLocks noChangeAspect="1"/>
          </p:cNvPicPr>
          <p:nvPr/>
        </p:nvPicPr>
        <p:blipFill>
          <a:blip r:embed="rId6"/>
          <a:stretch>
            <a:fillRect/>
          </a:stretch>
        </p:blipFill>
        <p:spPr>
          <a:xfrm>
            <a:off x="1552294" y="3919811"/>
            <a:ext cx="5797268" cy="2648454"/>
          </a:xfrm>
          <a:prstGeom prst="rect">
            <a:avLst/>
          </a:prstGeom>
        </p:spPr>
      </p:pic>
    </p:spTree>
    <p:extLst>
      <p:ext uri="{BB962C8B-B14F-4D97-AF65-F5344CB8AC3E}">
        <p14:creationId xmlns:p14="http://schemas.microsoft.com/office/powerpoint/2010/main" val="18172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2A7570A-E5BC-F1CD-F314-B67CFF9B2A2F}"/>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7536FA86-9B95-7C20-CCEC-1FB11700ABF3}"/>
              </a:ext>
            </a:extLst>
          </p:cNvPr>
          <p:cNvSpPr>
            <a:spLocks noGrp="1"/>
          </p:cNvSpPr>
          <p:nvPr>
            <p:ph type="body" idx="1"/>
          </p:nvPr>
        </p:nvSpPr>
        <p:spPr>
          <a:xfrm>
            <a:off x="6242398" y="368194"/>
            <a:ext cx="7022190" cy="1246367"/>
          </a:xfrm>
        </p:spPr>
        <p:txBody>
          <a:bodyPr>
            <a:normAutofit lnSpcReduction="10000"/>
          </a:bodyPr>
          <a:lstStyle/>
          <a:p>
            <a:r>
              <a:rPr lang="de-DE" sz="4000" dirty="0"/>
              <a:t>Controls verwalten</a:t>
            </a:r>
          </a:p>
        </p:txBody>
      </p:sp>
      <p:pic>
        <p:nvPicPr>
          <p:cNvPr id="5" name="Grafik 4">
            <a:extLst>
              <a:ext uri="{FF2B5EF4-FFF2-40B4-BE49-F238E27FC236}">
                <a16:creationId xmlns:a16="http://schemas.microsoft.com/office/drawing/2014/main" id="{691415E1-6B3F-E3CB-92ED-CBA464A508C8}"/>
              </a:ext>
            </a:extLst>
          </p:cNvPr>
          <p:cNvPicPr>
            <a:picLocks noChangeAspect="1"/>
          </p:cNvPicPr>
          <p:nvPr/>
        </p:nvPicPr>
        <p:blipFill>
          <a:blip r:embed="rId3"/>
          <a:stretch>
            <a:fillRect/>
          </a:stretch>
        </p:blipFill>
        <p:spPr>
          <a:xfrm>
            <a:off x="2862804" y="1846055"/>
            <a:ext cx="7022189" cy="4750756"/>
          </a:xfrm>
          <a:prstGeom prst="rect">
            <a:avLst/>
          </a:prstGeom>
        </p:spPr>
      </p:pic>
    </p:spTree>
    <p:extLst>
      <p:ext uri="{BB962C8B-B14F-4D97-AF65-F5344CB8AC3E}">
        <p14:creationId xmlns:p14="http://schemas.microsoft.com/office/powerpoint/2010/main" val="781814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6F3FC-0AA3-1583-95EB-CC255C97120F}"/>
            </a:ext>
          </a:extLst>
        </p:cNvPr>
        <p:cNvGrpSpPr/>
        <p:nvPr/>
      </p:nvGrpSpPr>
      <p:grpSpPr>
        <a:xfrm>
          <a:off x="0" y="0"/>
          <a:ext cx="0" cy="0"/>
          <a:chOff x="0" y="0"/>
          <a:chExt cx="0" cy="0"/>
        </a:xfrm>
      </p:grpSpPr>
      <p:sp>
        <p:nvSpPr>
          <p:cNvPr id="8" name="Textplatzhalter 2">
            <a:extLst>
              <a:ext uri="{FF2B5EF4-FFF2-40B4-BE49-F238E27FC236}">
                <a16:creationId xmlns:a16="http://schemas.microsoft.com/office/drawing/2014/main" id="{86873D97-70AB-E7D0-2AD5-6EAD74A1A5A6}"/>
              </a:ext>
            </a:extLst>
          </p:cNvPr>
          <p:cNvSpPr txBox="1">
            <a:spLocks/>
          </p:cNvSpPr>
          <p:nvPr/>
        </p:nvSpPr>
        <p:spPr>
          <a:xfrm>
            <a:off x="2573221" y="1220485"/>
            <a:ext cx="7990605" cy="12463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accent1"/>
                </a:solidFill>
                <a:latin typeface="+mn-lt"/>
                <a:ea typeface="+mn-ea"/>
                <a:cs typeface="+mn-cs"/>
              </a:defRPr>
            </a:lvl1pPr>
            <a:lvl2pPr marL="457200" indent="0" algn="l"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tint val="75000"/>
                  </a:schemeClr>
                </a:solidFill>
                <a:latin typeface="+mn-lt"/>
                <a:ea typeface="+mn-ea"/>
                <a:cs typeface="+mn-cs"/>
              </a:defRPr>
            </a:lvl8pPr>
            <a:lvl9pPr marL="3657600" indent="0" algn="l"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ts val="700"/>
              </a:spcBef>
              <a:spcAft>
                <a:spcPts val="0"/>
              </a:spcAft>
              <a:buClr>
                <a:srgbClr val="EFEFEF"/>
              </a:buClr>
              <a:buSzTx/>
              <a:buFont typeface="Arial" panose="020B0604020202020204" pitchFamily="34" charset="0"/>
              <a:buNone/>
              <a:tabLst/>
              <a:defRPr/>
            </a:pPr>
            <a:r>
              <a:rPr kumimoji="0" lang="de-DE" sz="4000" b="1" i="0" u="none" strike="noStrike" kern="1200" cap="all" spc="400" normalizeH="0" baseline="0" noProof="0" dirty="0">
                <a:ln>
                  <a:noFill/>
                </a:ln>
                <a:solidFill>
                  <a:srgbClr val="F59E00"/>
                </a:solidFill>
                <a:effectLst/>
                <a:uLnTx/>
                <a:uFillTx/>
                <a:latin typeface="Gill Sans MT"/>
                <a:ea typeface="+mn-ea"/>
                <a:cs typeface="+mn-cs"/>
              </a:rPr>
              <a:t>Hauptanwendung</a:t>
            </a:r>
          </a:p>
        </p:txBody>
      </p:sp>
      <p:pic>
        <p:nvPicPr>
          <p:cNvPr id="4" name="Grafik 3">
            <a:extLst>
              <a:ext uri="{FF2B5EF4-FFF2-40B4-BE49-F238E27FC236}">
                <a16:creationId xmlns:a16="http://schemas.microsoft.com/office/drawing/2014/main" id="{2FE3BD99-3C13-D595-EED1-55FE28FCC259}"/>
              </a:ext>
            </a:extLst>
          </p:cNvPr>
          <p:cNvPicPr>
            <a:picLocks noChangeAspect="1"/>
          </p:cNvPicPr>
          <p:nvPr/>
        </p:nvPicPr>
        <p:blipFill>
          <a:blip r:embed="rId3"/>
          <a:stretch>
            <a:fillRect/>
          </a:stretch>
        </p:blipFill>
        <p:spPr>
          <a:xfrm>
            <a:off x="2573221" y="2061889"/>
            <a:ext cx="7574407" cy="4658519"/>
          </a:xfrm>
          <a:prstGeom prst="rect">
            <a:avLst/>
          </a:prstGeom>
        </p:spPr>
      </p:pic>
    </p:spTree>
    <p:extLst>
      <p:ext uri="{BB962C8B-B14F-4D97-AF65-F5344CB8AC3E}">
        <p14:creationId xmlns:p14="http://schemas.microsoft.com/office/powerpoint/2010/main" val="30504554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2F22DD-AF27-D4E7-BF7E-400FA8F73CA1}"/>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C46DBD26-9D18-F83F-0F5B-11A37B14BCD6}"/>
              </a:ext>
            </a:extLst>
          </p:cNvPr>
          <p:cNvSpPr>
            <a:spLocks noGrp="1"/>
          </p:cNvSpPr>
          <p:nvPr>
            <p:ph type="body" idx="1"/>
          </p:nvPr>
        </p:nvSpPr>
        <p:spPr>
          <a:xfrm>
            <a:off x="2191258" y="1271020"/>
            <a:ext cx="7022190" cy="1246367"/>
          </a:xfrm>
        </p:spPr>
        <p:txBody>
          <a:bodyPr>
            <a:normAutofit/>
          </a:bodyPr>
          <a:lstStyle/>
          <a:p>
            <a:r>
              <a:rPr lang="de-DE" sz="4000" dirty="0"/>
              <a:t>Generierung</a:t>
            </a:r>
          </a:p>
        </p:txBody>
      </p:sp>
      <p:pic>
        <p:nvPicPr>
          <p:cNvPr id="4" name="Grafik 3">
            <a:extLst>
              <a:ext uri="{FF2B5EF4-FFF2-40B4-BE49-F238E27FC236}">
                <a16:creationId xmlns:a16="http://schemas.microsoft.com/office/drawing/2014/main" id="{21D39F23-491F-6424-3B2C-5F7B21D7A144}"/>
              </a:ext>
            </a:extLst>
          </p:cNvPr>
          <p:cNvPicPr>
            <a:picLocks noChangeAspect="1"/>
          </p:cNvPicPr>
          <p:nvPr/>
        </p:nvPicPr>
        <p:blipFill>
          <a:blip r:embed="rId3"/>
          <a:stretch>
            <a:fillRect/>
          </a:stretch>
        </p:blipFill>
        <p:spPr>
          <a:xfrm>
            <a:off x="2191258" y="2021524"/>
            <a:ext cx="9817397" cy="5693745"/>
          </a:xfrm>
          <a:prstGeom prst="rect">
            <a:avLst/>
          </a:prstGeom>
        </p:spPr>
      </p:pic>
      <p:pic>
        <p:nvPicPr>
          <p:cNvPr id="13314" name="Picture 2" descr="High Quality You dont have to Blank Meme Template">
            <a:extLst>
              <a:ext uri="{FF2B5EF4-FFF2-40B4-BE49-F238E27FC236}">
                <a16:creationId xmlns:a16="http://schemas.microsoft.com/office/drawing/2014/main" id="{1F5685E3-8663-91F8-43D1-F023748FF7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7445" y="254643"/>
            <a:ext cx="3371210" cy="2775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722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2A7129E-D3DF-A17A-393B-60F140A9F5B4}"/>
            </a:ext>
          </a:extLst>
        </p:cNvPr>
        <p:cNvGrpSpPr/>
        <p:nvPr/>
      </p:nvGrpSpPr>
      <p:grpSpPr>
        <a:xfrm>
          <a:off x="0" y="0"/>
          <a:ext cx="0" cy="0"/>
          <a:chOff x="0" y="0"/>
          <a:chExt cx="0" cy="0"/>
        </a:xfrm>
      </p:grpSpPr>
      <p:pic>
        <p:nvPicPr>
          <p:cNvPr id="14338" name="Picture 2" descr="abap2UI5 Logo">
            <a:extLst>
              <a:ext uri="{FF2B5EF4-FFF2-40B4-BE49-F238E27FC236}">
                <a16:creationId xmlns:a16="http://schemas.microsoft.com/office/drawing/2014/main" id="{8FDBF161-15B8-7B8B-5A64-3867574EB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1203" y="327302"/>
            <a:ext cx="4278999" cy="4190723"/>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B4DD5156-971D-4868-A81C-7DEF1A8ED33D}"/>
              </a:ext>
            </a:extLst>
          </p:cNvPr>
          <p:cNvPicPr>
            <a:picLocks noChangeAspect="1"/>
          </p:cNvPicPr>
          <p:nvPr/>
        </p:nvPicPr>
        <p:blipFill>
          <a:blip r:embed="rId4"/>
          <a:stretch>
            <a:fillRect/>
          </a:stretch>
        </p:blipFill>
        <p:spPr>
          <a:xfrm>
            <a:off x="9207528" y="4123797"/>
            <a:ext cx="2398275" cy="2406901"/>
          </a:xfrm>
          <a:prstGeom prst="rect">
            <a:avLst/>
          </a:prstGeom>
        </p:spPr>
      </p:pic>
      <p:pic>
        <p:nvPicPr>
          <p:cNvPr id="14340" name="Picture 4">
            <a:extLst>
              <a:ext uri="{FF2B5EF4-FFF2-40B4-BE49-F238E27FC236}">
                <a16:creationId xmlns:a16="http://schemas.microsoft.com/office/drawing/2014/main" id="{DD9A34F9-3B65-F209-29C0-93412BFBCB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1987" y="1178333"/>
            <a:ext cx="3982415" cy="5352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8952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09851AC0-DB85-CA9F-5DB4-8D11168DBF38}"/>
              </a:ext>
            </a:extLst>
          </p:cNvPr>
          <p:cNvSpPr txBox="1"/>
          <p:nvPr/>
        </p:nvSpPr>
        <p:spPr>
          <a:xfrm>
            <a:off x="2143577" y="4844316"/>
            <a:ext cx="3449534" cy="2585323"/>
          </a:xfrm>
          <a:prstGeom prst="rect">
            <a:avLst/>
          </a:prstGeom>
          <a:noFill/>
        </p:spPr>
        <p:txBody>
          <a:bodyPr wrap="none" rtlCol="0">
            <a:spAutoFit/>
          </a:bodyPr>
          <a:lstStyle/>
          <a:p>
            <a:r>
              <a:rPr lang="de-DE" dirty="0" err="1">
                <a:solidFill>
                  <a:schemeClr val="bg1"/>
                </a:solidFill>
              </a:rPr>
              <a:t>Credits</a:t>
            </a:r>
            <a:r>
              <a:rPr lang="de-DE" dirty="0">
                <a:solidFill>
                  <a:schemeClr val="bg1"/>
                </a:solidFill>
              </a:rPr>
              <a:t>: </a:t>
            </a:r>
          </a:p>
          <a:p>
            <a:r>
              <a:rPr lang="de-DE" dirty="0">
                <a:solidFill>
                  <a:schemeClr val="bg1"/>
                </a:solidFill>
                <a:hlinkClick r:id="rId3"/>
              </a:rPr>
              <a:t>https://de.cleanpng.com/</a:t>
            </a:r>
            <a:endParaRPr lang="de-DE" dirty="0">
              <a:solidFill>
                <a:schemeClr val="bg1"/>
              </a:solidFill>
            </a:endParaRPr>
          </a:p>
          <a:p>
            <a:r>
              <a:rPr lang="de-DE" dirty="0">
                <a:solidFill>
                  <a:schemeClr val="bg1"/>
                </a:solidFill>
                <a:hlinkClick r:id="rId4"/>
              </a:rPr>
              <a:t>https://remove.bg</a:t>
            </a:r>
            <a:endParaRPr lang="de-DE" dirty="0">
              <a:solidFill>
                <a:schemeClr val="bg1"/>
              </a:solidFill>
            </a:endParaRPr>
          </a:p>
          <a:p>
            <a:r>
              <a:rPr lang="de-DE" dirty="0">
                <a:solidFill>
                  <a:schemeClr val="bg1"/>
                </a:solidFill>
                <a:hlinkClick r:id="rId5"/>
              </a:rPr>
              <a:t>https://qr.io</a:t>
            </a:r>
            <a:endParaRPr lang="de-DE" dirty="0">
              <a:solidFill>
                <a:schemeClr val="bg1"/>
              </a:solidFill>
            </a:endParaRPr>
          </a:p>
          <a:p>
            <a:r>
              <a:rPr lang="de-DE" dirty="0">
                <a:solidFill>
                  <a:schemeClr val="bg1"/>
                </a:solidFill>
                <a:hlinkClick r:id="rId6"/>
              </a:rPr>
              <a:t>https://giphy.com/</a:t>
            </a:r>
            <a:endParaRPr lang="de-DE" dirty="0">
              <a:solidFill>
                <a:schemeClr val="bg1"/>
              </a:solidFill>
            </a:endParaRPr>
          </a:p>
          <a:p>
            <a:r>
              <a:rPr lang="de-DE" dirty="0">
                <a:solidFill>
                  <a:schemeClr val="bg1"/>
                </a:solidFill>
                <a:hlinkClick r:id="rId7"/>
              </a:rPr>
              <a:t>https://imgflip.com/memegenerator</a:t>
            </a:r>
            <a:endParaRPr lang="de-DE" dirty="0">
              <a:solidFill>
                <a:schemeClr val="bg1"/>
              </a:solidFill>
            </a:endParaRPr>
          </a:p>
          <a:p>
            <a:endParaRPr lang="de-DE" dirty="0">
              <a:solidFill>
                <a:schemeClr val="bg1"/>
              </a:solidFill>
            </a:endParaRPr>
          </a:p>
          <a:p>
            <a:endParaRPr lang="de-DE" dirty="0">
              <a:solidFill>
                <a:schemeClr val="bg1"/>
              </a:solidFill>
            </a:endParaRPr>
          </a:p>
          <a:p>
            <a:endParaRPr lang="de-DE" dirty="0">
              <a:solidFill>
                <a:schemeClr val="bg1"/>
              </a:solidFill>
            </a:endParaRPr>
          </a:p>
        </p:txBody>
      </p:sp>
      <p:pic>
        <p:nvPicPr>
          <p:cNvPr id="6146" name="Picture 2">
            <a:extLst>
              <a:ext uri="{FF2B5EF4-FFF2-40B4-BE49-F238E27FC236}">
                <a16:creationId xmlns:a16="http://schemas.microsoft.com/office/drawing/2014/main" id="{A8190D2A-1D61-A230-6202-1B7641F592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6663" y="1845044"/>
            <a:ext cx="5953125" cy="3952875"/>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08090F06-8DAC-8279-5F68-8578ED7A3AF8}"/>
              </a:ext>
            </a:extLst>
          </p:cNvPr>
          <p:cNvPicPr>
            <a:picLocks noChangeAspect="1"/>
          </p:cNvPicPr>
          <p:nvPr/>
        </p:nvPicPr>
        <p:blipFill>
          <a:blip r:embed="rId9"/>
          <a:stretch>
            <a:fillRect/>
          </a:stretch>
        </p:blipFill>
        <p:spPr>
          <a:xfrm>
            <a:off x="2143577" y="2924590"/>
            <a:ext cx="1793781" cy="1793781"/>
          </a:xfrm>
          <a:prstGeom prst="rect">
            <a:avLst/>
          </a:prstGeom>
        </p:spPr>
      </p:pic>
    </p:spTree>
    <p:extLst>
      <p:ext uri="{BB962C8B-B14F-4D97-AF65-F5344CB8AC3E}">
        <p14:creationId xmlns:p14="http://schemas.microsoft.com/office/powerpoint/2010/main" val="1000858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27F9229B-1EC1-2AB6-1DDB-FAAB20405F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609"/>
          <a:stretch/>
        </p:blipFill>
        <p:spPr bwMode="auto">
          <a:xfrm>
            <a:off x="8864898" y="2115261"/>
            <a:ext cx="2551382" cy="4400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platzhalter 2">
            <a:extLst>
              <a:ext uri="{FF2B5EF4-FFF2-40B4-BE49-F238E27FC236}">
                <a16:creationId xmlns:a16="http://schemas.microsoft.com/office/drawing/2014/main" id="{C3E06ECE-9380-B5C6-92CB-8C343C4696BB}"/>
              </a:ext>
            </a:extLst>
          </p:cNvPr>
          <p:cNvSpPr>
            <a:spLocks noGrp="1"/>
          </p:cNvSpPr>
          <p:nvPr>
            <p:ph type="body" idx="1"/>
          </p:nvPr>
        </p:nvSpPr>
        <p:spPr>
          <a:xfrm>
            <a:off x="2851015" y="1273285"/>
            <a:ext cx="6107790" cy="1246367"/>
          </a:xfrm>
        </p:spPr>
        <p:txBody>
          <a:bodyPr>
            <a:normAutofit/>
          </a:bodyPr>
          <a:lstStyle/>
          <a:p>
            <a:r>
              <a:rPr lang="de-DE" sz="4000" dirty="0"/>
              <a:t>EXCEPTIONS</a:t>
            </a:r>
          </a:p>
        </p:txBody>
      </p:sp>
      <p:sp>
        <p:nvSpPr>
          <p:cNvPr id="4" name="Textfeld 3">
            <a:extLst>
              <a:ext uri="{FF2B5EF4-FFF2-40B4-BE49-F238E27FC236}">
                <a16:creationId xmlns:a16="http://schemas.microsoft.com/office/drawing/2014/main" id="{F783421E-882D-E68A-98F3-DED156B8F255}"/>
              </a:ext>
            </a:extLst>
          </p:cNvPr>
          <p:cNvSpPr txBox="1"/>
          <p:nvPr/>
        </p:nvSpPr>
        <p:spPr>
          <a:xfrm>
            <a:off x="1813367" y="5119827"/>
            <a:ext cx="8565265" cy="830997"/>
          </a:xfrm>
          <a:prstGeom prst="rect">
            <a:avLst/>
          </a:prstGeom>
          <a:noFill/>
        </p:spPr>
        <p:txBody>
          <a:bodyPr wrap="square">
            <a:spAutoFit/>
          </a:bodyPr>
          <a:lstStyle/>
          <a:p>
            <a:r>
              <a:rPr lang="en-US" sz="2400" dirty="0">
                <a:solidFill>
                  <a:srgbClr val="0000FF"/>
                </a:solidFill>
                <a:effectLst/>
                <a:latin typeface="Source Code Pro" panose="020B0509030403020204" pitchFamily="49" charset="0"/>
              </a:rPr>
              <a:t>CALL FUNCTION </a:t>
            </a:r>
            <a:r>
              <a:rPr lang="en-US" sz="2400" dirty="0">
                <a:solidFill>
                  <a:srgbClr val="000000"/>
                </a:solidFill>
                <a:effectLst/>
                <a:latin typeface="Source Code Pro" panose="020B0509030403020204" pitchFamily="49" charset="0"/>
              </a:rPr>
              <a:t>'TH_POPUP_RELEASE_INFO'</a:t>
            </a:r>
            <a:br>
              <a:rPr lang="en-US" sz="2400" dirty="0">
                <a:solidFill>
                  <a:srgbClr val="000000"/>
                </a:solidFill>
                <a:effectLst/>
                <a:latin typeface="Source Code Pro" panose="020B0509030403020204" pitchFamily="49" charset="0"/>
              </a:rPr>
            </a:br>
            <a:r>
              <a:rPr lang="en-US" sz="2400" dirty="0">
                <a:solidFill>
                  <a:srgbClr val="000000"/>
                </a:solidFill>
                <a:effectLst/>
                <a:latin typeface="Source Code Pro" panose="020B0509030403020204" pitchFamily="49" charset="0"/>
              </a:rPr>
              <a:t>      </a:t>
            </a:r>
            <a:r>
              <a:rPr lang="en-US" sz="2400" dirty="0">
                <a:solidFill>
                  <a:srgbClr val="0000FF"/>
                </a:solidFill>
                <a:effectLst/>
                <a:latin typeface="Source Code Pro" panose="020B0509030403020204" pitchFamily="49" charset="0"/>
              </a:rPr>
              <a:t>EXCEPTIONS </a:t>
            </a:r>
            <a:r>
              <a:rPr lang="en-US" sz="2400" dirty="0">
                <a:solidFill>
                  <a:srgbClr val="800080"/>
                </a:solidFill>
                <a:effectLst/>
                <a:latin typeface="Source Code Pro" panose="020B0509030403020204" pitchFamily="49" charset="0"/>
              </a:rPr>
              <a:t>= </a:t>
            </a:r>
            <a:r>
              <a:rPr lang="en-US" sz="2400" dirty="0">
                <a:solidFill>
                  <a:srgbClr val="3399FF"/>
                </a:solidFill>
                <a:effectLst/>
                <a:latin typeface="Source Code Pro" panose="020B0509030403020204" pitchFamily="49" charset="0"/>
              </a:rPr>
              <a:t>1</a:t>
            </a:r>
            <a:r>
              <a:rPr lang="en-US" sz="2400" dirty="0">
                <a:solidFill>
                  <a:srgbClr val="800080"/>
                </a:solidFill>
                <a:effectLst/>
                <a:latin typeface="Source Code Pro" panose="020B0509030403020204" pitchFamily="49" charset="0"/>
              </a:rPr>
              <a:t>.</a:t>
            </a:r>
            <a:r>
              <a:rPr lang="en-US" sz="2400" dirty="0"/>
              <a:t> </a:t>
            </a:r>
            <a:endParaRPr lang="de-DE" sz="2400" dirty="0"/>
          </a:p>
        </p:txBody>
      </p:sp>
      <p:sp>
        <p:nvSpPr>
          <p:cNvPr id="6" name="Textfeld 5">
            <a:extLst>
              <a:ext uri="{FF2B5EF4-FFF2-40B4-BE49-F238E27FC236}">
                <a16:creationId xmlns:a16="http://schemas.microsoft.com/office/drawing/2014/main" id="{201DEEA8-CE7F-312A-D3C3-2DE236822F7F}"/>
              </a:ext>
            </a:extLst>
          </p:cNvPr>
          <p:cNvSpPr txBox="1"/>
          <p:nvPr/>
        </p:nvSpPr>
        <p:spPr>
          <a:xfrm>
            <a:off x="1813367" y="2385026"/>
            <a:ext cx="8565265" cy="2308324"/>
          </a:xfrm>
          <a:prstGeom prst="rect">
            <a:avLst/>
          </a:prstGeom>
          <a:noFill/>
        </p:spPr>
        <p:txBody>
          <a:bodyPr wrap="square">
            <a:spAutoFit/>
          </a:bodyPr>
          <a:lstStyle/>
          <a:p>
            <a:r>
              <a:rPr lang="en-US" sz="2400" dirty="0">
                <a:solidFill>
                  <a:srgbClr val="0000FF"/>
                </a:solidFill>
                <a:effectLst/>
                <a:latin typeface="Source Code Pro" panose="020B0509030403020204" pitchFamily="49" charset="0"/>
              </a:rPr>
              <a:t>CALL FUNCTION </a:t>
            </a:r>
            <a:r>
              <a:rPr lang="en-US" sz="2400" dirty="0">
                <a:solidFill>
                  <a:srgbClr val="000000"/>
                </a:solidFill>
                <a:effectLst/>
                <a:latin typeface="Source Code Pro" panose="020B0509030403020204" pitchFamily="49" charset="0"/>
              </a:rPr>
              <a:t>'TH_POPUP_RELEASE_INFO'</a:t>
            </a:r>
            <a:br>
              <a:rPr lang="en-US" sz="2400" dirty="0">
                <a:solidFill>
                  <a:srgbClr val="000000"/>
                </a:solidFill>
                <a:effectLst/>
                <a:latin typeface="Source Code Pro" panose="020B0509030403020204" pitchFamily="49" charset="0"/>
              </a:rPr>
            </a:br>
            <a:r>
              <a:rPr lang="en-US" sz="2400" dirty="0">
                <a:solidFill>
                  <a:srgbClr val="000000"/>
                </a:solidFill>
                <a:effectLst/>
                <a:latin typeface="Source Code Pro" panose="020B0509030403020204" pitchFamily="49" charset="0"/>
              </a:rPr>
              <a:t>  </a:t>
            </a:r>
            <a:r>
              <a:rPr lang="en-US" sz="2400" dirty="0">
                <a:solidFill>
                  <a:srgbClr val="0000FF"/>
                </a:solidFill>
                <a:effectLst/>
                <a:latin typeface="Source Code Pro" panose="020B0509030403020204" pitchFamily="49" charset="0"/>
              </a:rPr>
              <a:t>EXCEPTIONS</a:t>
            </a:r>
            <a:br>
              <a:rPr lang="en-US" sz="2400" dirty="0">
                <a:solidFill>
                  <a:srgbClr val="000000"/>
                </a:solidFill>
                <a:effectLst/>
                <a:latin typeface="Source Code Pro" panose="020B0509030403020204" pitchFamily="49" charset="0"/>
              </a:rPr>
            </a:br>
            <a:r>
              <a:rPr lang="en-US" sz="2400" dirty="0">
                <a:solidFill>
                  <a:srgbClr val="000000"/>
                </a:solidFill>
                <a:effectLst/>
                <a:latin typeface="Source Code Pro" panose="020B0509030403020204" pitchFamily="49" charset="0"/>
              </a:rPr>
              <a:t>    </a:t>
            </a:r>
            <a:r>
              <a:rPr lang="en-US" sz="2400" dirty="0" err="1">
                <a:solidFill>
                  <a:srgbClr val="000000"/>
                </a:solidFill>
                <a:effectLst/>
                <a:latin typeface="Source Code Pro" panose="020B0509030403020204" pitchFamily="49" charset="0"/>
              </a:rPr>
              <a:t>server_not_active</a:t>
            </a:r>
            <a:r>
              <a:rPr lang="en-US" sz="2400" dirty="0">
                <a:solidFill>
                  <a:srgbClr val="000000"/>
                </a:solidFill>
                <a:effectLst/>
                <a:latin typeface="Source Code Pro" panose="020B0509030403020204" pitchFamily="49" charset="0"/>
              </a:rPr>
              <a:t>     </a:t>
            </a:r>
            <a:r>
              <a:rPr lang="en-US" sz="2400" dirty="0">
                <a:solidFill>
                  <a:srgbClr val="800080"/>
                </a:solidFill>
                <a:effectLst/>
                <a:latin typeface="Source Code Pro" panose="020B0509030403020204" pitchFamily="49" charset="0"/>
              </a:rPr>
              <a:t>= </a:t>
            </a:r>
            <a:r>
              <a:rPr lang="en-US" sz="2400" dirty="0">
                <a:solidFill>
                  <a:srgbClr val="3399FF"/>
                </a:solidFill>
                <a:effectLst/>
                <a:latin typeface="Source Code Pro" panose="020B0509030403020204" pitchFamily="49" charset="0"/>
              </a:rPr>
              <a:t>1</a:t>
            </a:r>
            <a:br>
              <a:rPr lang="en-US" sz="2400" dirty="0">
                <a:solidFill>
                  <a:srgbClr val="000000"/>
                </a:solidFill>
                <a:effectLst/>
                <a:latin typeface="Source Code Pro" panose="020B0509030403020204" pitchFamily="49" charset="0"/>
              </a:rPr>
            </a:br>
            <a:r>
              <a:rPr lang="en-US" sz="2400" dirty="0">
                <a:solidFill>
                  <a:srgbClr val="000000"/>
                </a:solidFill>
                <a:effectLst/>
                <a:latin typeface="Source Code Pro" panose="020B0509030403020204" pitchFamily="49" charset="0"/>
              </a:rPr>
              <a:t>    </a:t>
            </a:r>
            <a:r>
              <a:rPr lang="en-US" sz="2400" dirty="0" err="1">
                <a:solidFill>
                  <a:srgbClr val="000000"/>
                </a:solidFill>
                <a:effectLst/>
                <a:latin typeface="Source Code Pro" panose="020B0509030403020204" pitchFamily="49" charset="0"/>
              </a:rPr>
              <a:t>communication_failure</a:t>
            </a:r>
            <a:r>
              <a:rPr lang="en-US" sz="2400" dirty="0">
                <a:solidFill>
                  <a:srgbClr val="000000"/>
                </a:solidFill>
                <a:effectLst/>
                <a:latin typeface="Source Code Pro" panose="020B0509030403020204" pitchFamily="49" charset="0"/>
              </a:rPr>
              <a:t> </a:t>
            </a:r>
            <a:r>
              <a:rPr lang="en-US" sz="2400" dirty="0">
                <a:solidFill>
                  <a:srgbClr val="800080"/>
                </a:solidFill>
                <a:effectLst/>
                <a:latin typeface="Source Code Pro" panose="020B0509030403020204" pitchFamily="49" charset="0"/>
              </a:rPr>
              <a:t>= </a:t>
            </a:r>
            <a:r>
              <a:rPr lang="en-US" sz="2400" dirty="0">
                <a:solidFill>
                  <a:srgbClr val="3399FF"/>
                </a:solidFill>
                <a:effectLst/>
                <a:latin typeface="Source Code Pro" panose="020B0509030403020204" pitchFamily="49" charset="0"/>
              </a:rPr>
              <a:t>2</a:t>
            </a:r>
            <a:br>
              <a:rPr lang="en-US" sz="2400" dirty="0">
                <a:solidFill>
                  <a:srgbClr val="000000"/>
                </a:solidFill>
                <a:effectLst/>
                <a:latin typeface="Source Code Pro" panose="020B0509030403020204" pitchFamily="49" charset="0"/>
              </a:rPr>
            </a:br>
            <a:r>
              <a:rPr lang="en-US" sz="2400" dirty="0">
                <a:solidFill>
                  <a:srgbClr val="000000"/>
                </a:solidFill>
                <a:effectLst/>
                <a:latin typeface="Source Code Pro" panose="020B0509030403020204" pitchFamily="49" charset="0"/>
              </a:rPr>
              <a:t>    </a:t>
            </a:r>
            <a:r>
              <a:rPr lang="en-US" sz="2400" dirty="0">
                <a:solidFill>
                  <a:srgbClr val="0000FF"/>
                </a:solidFill>
                <a:effectLst/>
                <a:latin typeface="Source Code Pro" panose="020B0509030403020204" pitchFamily="49" charset="0"/>
              </a:rPr>
              <a:t>OTHERS                </a:t>
            </a:r>
            <a:r>
              <a:rPr lang="en-US" sz="2400" dirty="0">
                <a:solidFill>
                  <a:srgbClr val="800080"/>
                </a:solidFill>
                <a:effectLst/>
                <a:latin typeface="Source Code Pro" panose="020B0509030403020204" pitchFamily="49" charset="0"/>
              </a:rPr>
              <a:t>= </a:t>
            </a:r>
            <a:r>
              <a:rPr lang="en-US" sz="2400" dirty="0">
                <a:solidFill>
                  <a:srgbClr val="3399FF"/>
                </a:solidFill>
                <a:effectLst/>
                <a:latin typeface="Source Code Pro" panose="020B0509030403020204" pitchFamily="49" charset="0"/>
              </a:rPr>
              <a:t>3</a:t>
            </a:r>
            <a:r>
              <a:rPr lang="en-US" sz="2400" dirty="0">
                <a:solidFill>
                  <a:srgbClr val="800080"/>
                </a:solidFill>
                <a:effectLst/>
                <a:latin typeface="Source Code Pro" panose="020B0509030403020204" pitchFamily="49" charset="0"/>
              </a:rPr>
              <a:t>.</a:t>
            </a:r>
            <a:br>
              <a:rPr lang="en-US" sz="2400" dirty="0">
                <a:solidFill>
                  <a:srgbClr val="000000"/>
                </a:solidFill>
                <a:effectLst/>
                <a:latin typeface="Source Code Pro" panose="020B0509030403020204" pitchFamily="49" charset="0"/>
              </a:rPr>
            </a:br>
            <a:endParaRPr lang="de-DE" sz="2400" dirty="0"/>
          </a:p>
        </p:txBody>
      </p:sp>
    </p:spTree>
    <p:extLst>
      <p:ext uri="{BB962C8B-B14F-4D97-AF65-F5344CB8AC3E}">
        <p14:creationId xmlns:p14="http://schemas.microsoft.com/office/powerpoint/2010/main" val="351832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4816B0B-83D4-3A3B-62C8-075AFD50D11E}"/>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BFF9ABF7-51AD-EDE5-B7E6-EB72B8BF1A70}"/>
              </a:ext>
            </a:extLst>
          </p:cNvPr>
          <p:cNvSpPr>
            <a:spLocks noGrp="1"/>
          </p:cNvSpPr>
          <p:nvPr>
            <p:ph type="body" idx="1"/>
          </p:nvPr>
        </p:nvSpPr>
        <p:spPr>
          <a:xfrm>
            <a:off x="2851015" y="1273285"/>
            <a:ext cx="6107790" cy="1246367"/>
          </a:xfrm>
        </p:spPr>
        <p:txBody>
          <a:bodyPr>
            <a:normAutofit/>
          </a:bodyPr>
          <a:lstStyle/>
          <a:p>
            <a:r>
              <a:rPr lang="de-DE" sz="4000" dirty="0"/>
              <a:t>Easy-Splitter</a:t>
            </a:r>
          </a:p>
        </p:txBody>
      </p:sp>
      <p:pic>
        <p:nvPicPr>
          <p:cNvPr id="9" name="Grafik 8">
            <a:extLst>
              <a:ext uri="{FF2B5EF4-FFF2-40B4-BE49-F238E27FC236}">
                <a16:creationId xmlns:a16="http://schemas.microsoft.com/office/drawing/2014/main" id="{F8D43578-8639-9C09-2A26-5568C5CC9967}"/>
              </a:ext>
            </a:extLst>
          </p:cNvPr>
          <p:cNvPicPr>
            <a:picLocks noChangeAspect="1"/>
          </p:cNvPicPr>
          <p:nvPr/>
        </p:nvPicPr>
        <p:blipFill>
          <a:blip r:embed="rId3"/>
          <a:stretch>
            <a:fillRect/>
          </a:stretch>
        </p:blipFill>
        <p:spPr>
          <a:xfrm>
            <a:off x="2673751" y="1993737"/>
            <a:ext cx="5217673" cy="4689224"/>
          </a:xfrm>
          <a:prstGeom prst="rect">
            <a:avLst/>
          </a:prstGeom>
        </p:spPr>
      </p:pic>
    </p:spTree>
    <p:extLst>
      <p:ext uri="{BB962C8B-B14F-4D97-AF65-F5344CB8AC3E}">
        <p14:creationId xmlns:p14="http://schemas.microsoft.com/office/powerpoint/2010/main" val="84352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0FF80E-6B72-8B2E-2775-0233396643C9}"/>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71AC5842-E745-7FED-C68B-C65F0AE1C743}"/>
              </a:ext>
            </a:extLst>
          </p:cNvPr>
          <p:cNvSpPr>
            <a:spLocks noGrp="1"/>
          </p:cNvSpPr>
          <p:nvPr>
            <p:ph type="body" idx="1"/>
          </p:nvPr>
        </p:nvSpPr>
        <p:spPr>
          <a:xfrm>
            <a:off x="2851015" y="1273285"/>
            <a:ext cx="6107790" cy="1246367"/>
          </a:xfrm>
        </p:spPr>
        <p:txBody>
          <a:bodyPr>
            <a:normAutofit/>
          </a:bodyPr>
          <a:lstStyle/>
          <a:p>
            <a:r>
              <a:rPr lang="de-DE" sz="4000" dirty="0"/>
              <a:t>Dynpro-Splitter</a:t>
            </a:r>
          </a:p>
        </p:txBody>
      </p:sp>
      <p:pic>
        <p:nvPicPr>
          <p:cNvPr id="7" name="Grafik 6">
            <a:extLst>
              <a:ext uri="{FF2B5EF4-FFF2-40B4-BE49-F238E27FC236}">
                <a16:creationId xmlns:a16="http://schemas.microsoft.com/office/drawing/2014/main" id="{35DDD2FC-1674-3644-D29C-E22EA7A02547}"/>
              </a:ext>
            </a:extLst>
          </p:cNvPr>
          <p:cNvPicPr>
            <a:picLocks noChangeAspect="1"/>
          </p:cNvPicPr>
          <p:nvPr/>
        </p:nvPicPr>
        <p:blipFill>
          <a:blip r:embed="rId3"/>
          <a:stretch>
            <a:fillRect/>
          </a:stretch>
        </p:blipFill>
        <p:spPr>
          <a:xfrm>
            <a:off x="2851015" y="1951721"/>
            <a:ext cx="5972536" cy="4773256"/>
          </a:xfrm>
          <a:prstGeom prst="rect">
            <a:avLst/>
          </a:prstGeom>
        </p:spPr>
      </p:pic>
    </p:spTree>
    <p:extLst>
      <p:ext uri="{BB962C8B-B14F-4D97-AF65-F5344CB8AC3E}">
        <p14:creationId xmlns:p14="http://schemas.microsoft.com/office/powerpoint/2010/main" val="362116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EFB1515-627C-DE5C-3AAA-FC17E04AD72B}"/>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6A18C0DD-6834-547E-B16E-CECA3B37EB20}"/>
              </a:ext>
            </a:extLst>
          </p:cNvPr>
          <p:cNvSpPr>
            <a:spLocks noGrp="1"/>
          </p:cNvSpPr>
          <p:nvPr>
            <p:ph type="body" idx="1"/>
          </p:nvPr>
        </p:nvSpPr>
        <p:spPr>
          <a:xfrm>
            <a:off x="3695444" y="1317318"/>
            <a:ext cx="6107790" cy="1246367"/>
          </a:xfrm>
        </p:spPr>
        <p:txBody>
          <a:bodyPr>
            <a:normAutofit/>
          </a:bodyPr>
          <a:lstStyle/>
          <a:p>
            <a:r>
              <a:rPr lang="de-DE" sz="4000" dirty="0"/>
              <a:t>Layout-Editor</a:t>
            </a:r>
          </a:p>
        </p:txBody>
      </p:sp>
      <p:pic>
        <p:nvPicPr>
          <p:cNvPr id="4" name="Grafik 3">
            <a:extLst>
              <a:ext uri="{FF2B5EF4-FFF2-40B4-BE49-F238E27FC236}">
                <a16:creationId xmlns:a16="http://schemas.microsoft.com/office/drawing/2014/main" id="{80899197-9D05-D375-A53C-09128815AFF3}"/>
              </a:ext>
            </a:extLst>
          </p:cNvPr>
          <p:cNvPicPr>
            <a:picLocks noChangeAspect="1"/>
          </p:cNvPicPr>
          <p:nvPr/>
        </p:nvPicPr>
        <p:blipFill>
          <a:blip r:embed="rId3"/>
          <a:stretch>
            <a:fillRect/>
          </a:stretch>
        </p:blipFill>
        <p:spPr>
          <a:xfrm>
            <a:off x="2388766" y="2037143"/>
            <a:ext cx="8784662" cy="4698879"/>
          </a:xfrm>
          <a:prstGeom prst="rect">
            <a:avLst/>
          </a:prstGeom>
        </p:spPr>
      </p:pic>
    </p:spTree>
    <p:extLst>
      <p:ext uri="{BB962C8B-B14F-4D97-AF65-F5344CB8AC3E}">
        <p14:creationId xmlns:p14="http://schemas.microsoft.com/office/powerpoint/2010/main" val="605344454"/>
      </p:ext>
    </p:extLst>
  </p:cSld>
  <p:clrMapOvr>
    <a:masterClrMapping/>
  </p:clrMapOvr>
</p:sld>
</file>

<file path=ppt/theme/theme1.xml><?xml version="1.0" encoding="utf-8"?>
<a:theme xmlns:a="http://schemas.openxmlformats.org/drawingml/2006/main" name="Badge">
  <a:themeElements>
    <a:clrScheme name="Benutzerdefiniert 19">
      <a:dk1>
        <a:srgbClr val="2F69EA"/>
      </a:dk1>
      <a:lt1>
        <a:sysClr val="window" lastClr="FFFFFF"/>
      </a:lt1>
      <a:dk2>
        <a:srgbClr val="F46E00"/>
      </a:dk2>
      <a:lt2>
        <a:srgbClr val="EFEFEF"/>
      </a:lt2>
      <a:accent1>
        <a:srgbClr val="F59E00"/>
      </a:accent1>
      <a:accent2>
        <a:srgbClr val="1348BF"/>
      </a:accent2>
      <a:accent3>
        <a:srgbClr val="2F69EA"/>
      </a:accent3>
      <a:accent4>
        <a:srgbClr val="FF5900"/>
      </a:accent4>
      <a:accent5>
        <a:srgbClr val="FEC306"/>
      </a:accent5>
      <a:accent6>
        <a:srgbClr val="DF5327"/>
      </a:accent6>
      <a:hlink>
        <a:srgbClr val="F59E00"/>
      </a:hlink>
      <a:folHlink>
        <a:srgbClr val="B2B2B2"/>
      </a:folHlink>
    </a:clrScheme>
    <a:fontScheme name="Tricktresor Logo">
      <a:majorFont>
        <a:latin typeface="Steelfish Eb"/>
        <a:ea typeface=""/>
        <a:cs typeface=""/>
      </a:majorFont>
      <a:minorFont>
        <a:latin typeface="Gill Sans MT"/>
        <a:ea typeface=""/>
        <a:cs typeface=""/>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TM10001106[[fn=Badge]]</Template>
  <TotalTime>0</TotalTime>
  <Words>1808</Words>
  <Application>Microsoft Office PowerPoint</Application>
  <PresentationFormat>Breitbild</PresentationFormat>
  <Paragraphs>261</Paragraphs>
  <Slides>52</Slides>
  <Notes>51</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52</vt:i4>
      </vt:variant>
    </vt:vector>
  </HeadingPairs>
  <TitlesOfParts>
    <vt:vector size="63" baseType="lpstr">
      <vt:lpstr>72 Monospace</vt:lpstr>
      <vt:lpstr>72Black</vt:lpstr>
      <vt:lpstr>72-Bold</vt:lpstr>
      <vt:lpstr>Arial</vt:lpstr>
      <vt:lpstr>Calibri</vt:lpstr>
      <vt:lpstr>Consolas</vt:lpstr>
      <vt:lpstr>Gill Sans MT</vt:lpstr>
      <vt:lpstr>Roboto</vt:lpstr>
      <vt:lpstr>Source Code Pro</vt:lpstr>
      <vt:lpstr>Steelfish Eb</vt:lpstr>
      <vt:lpstr>Badge</vt:lpstr>
      <vt:lpstr>Programming glitches and ABAP Hacks  Ein kleines Kuriositätenkabinett aus drei Jahrzehnten ABAP </vt:lpstr>
      <vt:lpstr>Agenda</vt:lpstr>
      <vt:lpstr>&amp;SOS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Shortdump Challenge</vt:lpstr>
      <vt:lpstr>Shortdump Challenge</vt:lpstr>
      <vt:lpstr>PowerPoint-Präsentation</vt:lpstr>
      <vt:lpstr>PowerPoint-Präsentation</vt:lpstr>
      <vt:lpstr>GUIDRASIL</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Inwerken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Enno Wulff</dc:creator>
  <cp:lastModifiedBy>Enno Wulff</cp:lastModifiedBy>
  <cp:revision>2</cp:revision>
  <dcterms:created xsi:type="dcterms:W3CDTF">2023-11-15T16:34:53Z</dcterms:created>
  <dcterms:modified xsi:type="dcterms:W3CDTF">2024-12-05T16:56:04Z</dcterms:modified>
</cp:coreProperties>
</file>